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  <p:sldMasterId id="2147483692" r:id="rId2"/>
  </p:sldMasterIdLst>
  <p:sldIdLst>
    <p:sldId id="256" r:id="rId3"/>
    <p:sldId id="258" r:id="rId4"/>
    <p:sldId id="306" r:id="rId5"/>
    <p:sldId id="261" r:id="rId6"/>
    <p:sldId id="257" r:id="rId7"/>
    <p:sldId id="259" r:id="rId8"/>
    <p:sldId id="307" r:id="rId9"/>
    <p:sldId id="260" r:id="rId10"/>
    <p:sldId id="335" r:id="rId11"/>
    <p:sldId id="308" r:id="rId12"/>
    <p:sldId id="30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511B3-13BA-4CA4-8EE3-87C0DB064165}" v="50" dt="2020-11-12T16:09:07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Rizk" userId="8736ae09-bd0d-407b-a057-0129a33cb553" providerId="ADAL" clId="{191511B3-13BA-4CA4-8EE3-87C0DB064165}"/>
    <pc:docChg chg="undo custSel modSld">
      <pc:chgData name="Christine Rizk" userId="8736ae09-bd0d-407b-a057-0129a33cb553" providerId="ADAL" clId="{191511B3-13BA-4CA4-8EE3-87C0DB064165}" dt="2020-11-12T18:58:37.872" v="125" actId="20577"/>
      <pc:docMkLst>
        <pc:docMk/>
      </pc:docMkLst>
      <pc:sldChg chg="modSp">
        <pc:chgData name="Christine Rizk" userId="8736ae09-bd0d-407b-a057-0129a33cb553" providerId="ADAL" clId="{191511B3-13BA-4CA4-8EE3-87C0DB064165}" dt="2020-11-12T18:46:52.877" v="98" actId="313"/>
        <pc:sldMkLst>
          <pc:docMk/>
          <pc:sldMk cId="3849214935" sldId="257"/>
        </pc:sldMkLst>
        <pc:spChg chg="mod">
          <ac:chgData name="Christine Rizk" userId="8736ae09-bd0d-407b-a057-0129a33cb553" providerId="ADAL" clId="{191511B3-13BA-4CA4-8EE3-87C0DB064165}" dt="2020-11-12T18:46:52.877" v="98" actId="313"/>
          <ac:spMkLst>
            <pc:docMk/>
            <pc:sldMk cId="3849214935" sldId="257"/>
            <ac:spMk id="3" creationId="{00000000-0000-0000-0000-000000000000}"/>
          </ac:spMkLst>
        </pc:spChg>
      </pc:sldChg>
      <pc:sldChg chg="modSp">
        <pc:chgData name="Christine Rizk" userId="8736ae09-bd0d-407b-a057-0129a33cb553" providerId="ADAL" clId="{191511B3-13BA-4CA4-8EE3-87C0DB064165}" dt="2020-11-12T18:34:50.855" v="1" actId="20577"/>
        <pc:sldMkLst>
          <pc:docMk/>
          <pc:sldMk cId="1117744247" sldId="258"/>
        </pc:sldMkLst>
        <pc:spChg chg="mod">
          <ac:chgData name="Christine Rizk" userId="8736ae09-bd0d-407b-a057-0129a33cb553" providerId="ADAL" clId="{191511B3-13BA-4CA4-8EE3-87C0DB064165}" dt="2020-11-12T18:34:50.855" v="1" actId="20577"/>
          <ac:spMkLst>
            <pc:docMk/>
            <pc:sldMk cId="1117744247" sldId="258"/>
            <ac:spMk id="3" creationId="{00000000-0000-0000-0000-000000000000}"/>
          </ac:spMkLst>
        </pc:spChg>
      </pc:sldChg>
      <pc:sldChg chg="modSp">
        <pc:chgData name="Christine Rizk" userId="8736ae09-bd0d-407b-a057-0129a33cb553" providerId="ADAL" clId="{191511B3-13BA-4CA4-8EE3-87C0DB064165}" dt="2020-11-12T18:58:37.872" v="125" actId="20577"/>
        <pc:sldMkLst>
          <pc:docMk/>
          <pc:sldMk cId="823416361" sldId="259"/>
        </pc:sldMkLst>
        <pc:spChg chg="mod">
          <ac:chgData name="Christine Rizk" userId="8736ae09-bd0d-407b-a057-0129a33cb553" providerId="ADAL" clId="{191511B3-13BA-4CA4-8EE3-87C0DB064165}" dt="2020-11-12T18:58:37.872" v="125" actId="20577"/>
          <ac:spMkLst>
            <pc:docMk/>
            <pc:sldMk cId="823416361" sldId="259"/>
            <ac:spMk id="3" creationId="{00000000-0000-0000-0000-000000000000}"/>
          </ac:spMkLst>
        </pc:spChg>
      </pc:sldChg>
      <pc:sldChg chg="modSp">
        <pc:chgData name="Christine Rizk" userId="8736ae09-bd0d-407b-a057-0129a33cb553" providerId="ADAL" clId="{191511B3-13BA-4CA4-8EE3-87C0DB064165}" dt="2020-11-12T18:40:34.288" v="70" actId="20577"/>
        <pc:sldMkLst>
          <pc:docMk/>
          <pc:sldMk cId="3430310297" sldId="261"/>
        </pc:sldMkLst>
        <pc:spChg chg="mod">
          <ac:chgData name="Christine Rizk" userId="8736ae09-bd0d-407b-a057-0129a33cb553" providerId="ADAL" clId="{191511B3-13BA-4CA4-8EE3-87C0DB064165}" dt="2020-11-12T18:40:34.288" v="70" actId="20577"/>
          <ac:spMkLst>
            <pc:docMk/>
            <pc:sldMk cId="3430310297" sldId="261"/>
            <ac:spMk id="3" creationId="{00000000-0000-0000-0000-000000000000}"/>
          </ac:spMkLst>
        </pc:spChg>
      </pc:sldChg>
      <pc:sldChg chg="modSp">
        <pc:chgData name="Christine Rizk" userId="8736ae09-bd0d-407b-a057-0129a33cb553" providerId="ADAL" clId="{191511B3-13BA-4CA4-8EE3-87C0DB064165}" dt="2020-11-12T18:48:05.474" v="107" actId="20577"/>
        <pc:sldMkLst>
          <pc:docMk/>
          <pc:sldMk cId="678709786" sldId="307"/>
        </pc:sldMkLst>
        <pc:spChg chg="mod">
          <ac:chgData name="Christine Rizk" userId="8736ae09-bd0d-407b-a057-0129a33cb553" providerId="ADAL" clId="{191511B3-13BA-4CA4-8EE3-87C0DB064165}" dt="2020-11-12T18:48:05.474" v="107" actId="20577"/>
          <ac:spMkLst>
            <pc:docMk/>
            <pc:sldMk cId="678709786" sldId="307"/>
            <ac:spMk id="3" creationId="{C471C99B-ACA9-4038-BA2B-0FA9AB811FC2}"/>
          </ac:spMkLst>
        </pc:spChg>
      </pc:sldChg>
      <pc:sldChg chg="modSp">
        <pc:chgData name="Christine Rizk" userId="8736ae09-bd0d-407b-a057-0129a33cb553" providerId="ADAL" clId="{191511B3-13BA-4CA4-8EE3-87C0DB064165}" dt="2020-11-12T18:48:49.649" v="121" actId="20577"/>
        <pc:sldMkLst>
          <pc:docMk/>
          <pc:sldMk cId="2245447652" sldId="308"/>
        </pc:sldMkLst>
        <pc:spChg chg="mod">
          <ac:chgData name="Christine Rizk" userId="8736ae09-bd0d-407b-a057-0129a33cb553" providerId="ADAL" clId="{191511B3-13BA-4CA4-8EE3-87C0DB064165}" dt="2020-11-12T18:48:49.649" v="121" actId="20577"/>
          <ac:spMkLst>
            <pc:docMk/>
            <pc:sldMk cId="2245447652" sldId="308"/>
            <ac:spMk id="3" creationId="{D7AFC89B-54C3-41CA-9EBD-DBC7B55CFD5F}"/>
          </ac:spMkLst>
        </pc:spChg>
      </pc:sldChg>
      <pc:sldChg chg="modSp">
        <pc:chgData name="Christine Rizk" userId="8736ae09-bd0d-407b-a057-0129a33cb553" providerId="ADAL" clId="{191511B3-13BA-4CA4-8EE3-87C0DB064165}" dt="2020-11-12T18:50:39.675" v="123" actId="20577"/>
        <pc:sldMkLst>
          <pc:docMk/>
          <pc:sldMk cId="254946751" sldId="309"/>
        </pc:sldMkLst>
        <pc:spChg chg="mod">
          <ac:chgData name="Christine Rizk" userId="8736ae09-bd0d-407b-a057-0129a33cb553" providerId="ADAL" clId="{191511B3-13BA-4CA4-8EE3-87C0DB064165}" dt="2020-11-12T18:50:39.675" v="123" actId="20577"/>
          <ac:spMkLst>
            <pc:docMk/>
            <pc:sldMk cId="254946751" sldId="309"/>
            <ac:spMk id="3" creationId="{3E7AEA74-DD0A-419D-A8C1-7021D1A6A316}"/>
          </ac:spMkLst>
        </pc:spChg>
      </pc:sldChg>
    </pc:docChg>
  </pc:docChgLst>
  <pc:docChgLst>
    <pc:chgData name="Christine Rizk" userId="8736ae09-bd0d-407b-a057-0129a33cb553" providerId="ADAL" clId="{7DBE45FF-88EC-44E4-BB44-733469F99285}"/>
    <pc:docChg chg="undo custSel mod addSld delSld modSld sldOrd">
      <pc:chgData name="Christine Rizk" userId="8736ae09-bd0d-407b-a057-0129a33cb553" providerId="ADAL" clId="{7DBE45FF-88EC-44E4-BB44-733469F99285}" dt="2020-11-12T16:18:18.174" v="4450" actId="20577"/>
      <pc:docMkLst>
        <pc:docMk/>
      </pc:docMkLst>
      <pc:sldChg chg="modSp">
        <pc:chgData name="Christine Rizk" userId="8736ae09-bd0d-407b-a057-0129a33cb553" providerId="ADAL" clId="{7DBE45FF-88EC-44E4-BB44-733469F99285}" dt="2020-11-12T16:08:06.352" v="4342" actId="1076"/>
        <pc:sldMkLst>
          <pc:docMk/>
          <pc:sldMk cId="1301658550" sldId="256"/>
        </pc:sldMkLst>
        <pc:spChg chg="mod">
          <ac:chgData name="Christine Rizk" userId="8736ae09-bd0d-407b-a057-0129a33cb553" providerId="ADAL" clId="{7DBE45FF-88EC-44E4-BB44-733469F99285}" dt="2020-11-12T16:07:58.891" v="4341" actId="1076"/>
          <ac:spMkLst>
            <pc:docMk/>
            <pc:sldMk cId="1301658550" sldId="256"/>
            <ac:spMk id="2" creationId="{00000000-0000-0000-0000-000000000000}"/>
          </ac:spMkLst>
        </pc:spChg>
        <pc:spChg chg="mod">
          <ac:chgData name="Christine Rizk" userId="8736ae09-bd0d-407b-a057-0129a33cb553" providerId="ADAL" clId="{7DBE45FF-88EC-44E4-BB44-733469F99285}" dt="2020-11-12T16:08:06.352" v="4342" actId="1076"/>
          <ac:spMkLst>
            <pc:docMk/>
            <pc:sldMk cId="1301658550" sldId="256"/>
            <ac:spMk id="3" creationId="{00000000-0000-0000-0000-000000000000}"/>
          </ac:spMkLst>
        </pc:spChg>
      </pc:sldChg>
      <pc:sldChg chg="addSp delSp modSp ord">
        <pc:chgData name="Christine Rizk" userId="8736ae09-bd0d-407b-a057-0129a33cb553" providerId="ADAL" clId="{7DBE45FF-88EC-44E4-BB44-733469F99285}" dt="2020-11-12T15:33:18.399" v="4265" actId="14100"/>
        <pc:sldMkLst>
          <pc:docMk/>
          <pc:sldMk cId="3849214935" sldId="257"/>
        </pc:sldMkLst>
        <pc:spChg chg="mod">
          <ac:chgData name="Christine Rizk" userId="8736ae09-bd0d-407b-a057-0129a33cb553" providerId="ADAL" clId="{7DBE45FF-88EC-44E4-BB44-733469F99285}" dt="2020-11-12T15:33:18.399" v="4265" actId="14100"/>
          <ac:spMkLst>
            <pc:docMk/>
            <pc:sldMk cId="3849214935" sldId="257"/>
            <ac:spMk id="2" creationId="{00000000-0000-0000-0000-000000000000}"/>
          </ac:spMkLst>
        </pc:spChg>
        <pc:spChg chg="mod">
          <ac:chgData name="Christine Rizk" userId="8736ae09-bd0d-407b-a057-0129a33cb553" providerId="ADAL" clId="{7DBE45FF-88EC-44E4-BB44-733469F99285}" dt="2020-11-12T15:32:30.303" v="4225" actId="20577"/>
          <ac:spMkLst>
            <pc:docMk/>
            <pc:sldMk cId="3849214935" sldId="257"/>
            <ac:spMk id="3" creationId="{00000000-0000-0000-0000-000000000000}"/>
          </ac:spMkLst>
        </pc:spChg>
        <pc:picChg chg="del">
          <ac:chgData name="Christine Rizk" userId="8736ae09-bd0d-407b-a057-0129a33cb553" providerId="ADAL" clId="{7DBE45FF-88EC-44E4-BB44-733469F99285}" dt="2020-11-11T20:52:55.767" v="3" actId="478"/>
          <ac:picMkLst>
            <pc:docMk/>
            <pc:sldMk cId="3849214935" sldId="257"/>
            <ac:picMk id="4" creationId="{00000000-0000-0000-0000-000000000000}"/>
          </ac:picMkLst>
        </pc:picChg>
        <pc:picChg chg="del">
          <ac:chgData name="Christine Rizk" userId="8736ae09-bd0d-407b-a057-0129a33cb553" providerId="ADAL" clId="{7DBE45FF-88EC-44E4-BB44-733469F99285}" dt="2020-11-11T20:57:19.549" v="37" actId="478"/>
          <ac:picMkLst>
            <pc:docMk/>
            <pc:sldMk cId="3849214935" sldId="257"/>
            <ac:picMk id="5" creationId="{00000000-0000-0000-0000-000000000000}"/>
          </ac:picMkLst>
        </pc:picChg>
        <pc:picChg chg="add mod">
          <ac:chgData name="Christine Rizk" userId="8736ae09-bd0d-407b-a057-0129a33cb553" providerId="ADAL" clId="{7DBE45FF-88EC-44E4-BB44-733469F99285}" dt="2020-11-11T20:53:03.565" v="6" actId="1076"/>
          <ac:picMkLst>
            <pc:docMk/>
            <pc:sldMk cId="3849214935" sldId="257"/>
            <ac:picMk id="7" creationId="{76F8D506-5DAD-4F72-8489-25EC979FBE46}"/>
          </ac:picMkLst>
        </pc:picChg>
        <pc:picChg chg="add del mod">
          <ac:chgData name="Christine Rizk" userId="8736ae09-bd0d-407b-a057-0129a33cb553" providerId="ADAL" clId="{7DBE45FF-88EC-44E4-BB44-733469F99285}" dt="2020-11-11T20:56:46.731" v="33" actId="931"/>
          <ac:picMkLst>
            <pc:docMk/>
            <pc:sldMk cId="3849214935" sldId="257"/>
            <ac:picMk id="9" creationId="{49F2B8C3-83E0-48BF-A165-2225E9C48219}"/>
          </ac:picMkLst>
        </pc:picChg>
        <pc:picChg chg="add mod">
          <ac:chgData name="Christine Rizk" userId="8736ae09-bd0d-407b-a057-0129a33cb553" providerId="ADAL" clId="{7DBE45FF-88EC-44E4-BB44-733469F99285}" dt="2020-11-11T22:13:21.163" v="563" actId="1076"/>
          <ac:picMkLst>
            <pc:docMk/>
            <pc:sldMk cId="3849214935" sldId="257"/>
            <ac:picMk id="11" creationId="{3EA9CA68-E6E1-4E96-87C5-9DC35DD5B1A4}"/>
          </ac:picMkLst>
        </pc:picChg>
      </pc:sldChg>
      <pc:sldChg chg="addSp delSp modSp ord">
        <pc:chgData name="Christine Rizk" userId="8736ae09-bd0d-407b-a057-0129a33cb553" providerId="ADAL" clId="{7DBE45FF-88EC-44E4-BB44-733469F99285}" dt="2020-11-12T16:16:42.838" v="4389" actId="20577"/>
        <pc:sldMkLst>
          <pc:docMk/>
          <pc:sldMk cId="1117744247" sldId="258"/>
        </pc:sldMkLst>
        <pc:spChg chg="mod">
          <ac:chgData name="Christine Rizk" userId="8736ae09-bd0d-407b-a057-0129a33cb553" providerId="ADAL" clId="{7DBE45FF-88EC-44E4-BB44-733469F99285}" dt="2020-11-11T23:44:11.652" v="1562" actId="255"/>
          <ac:spMkLst>
            <pc:docMk/>
            <pc:sldMk cId="1117744247" sldId="258"/>
            <ac:spMk id="2" creationId="{00000000-0000-0000-0000-000000000000}"/>
          </ac:spMkLst>
        </pc:spChg>
        <pc:spChg chg="mod">
          <ac:chgData name="Christine Rizk" userId="8736ae09-bd0d-407b-a057-0129a33cb553" providerId="ADAL" clId="{7DBE45FF-88EC-44E4-BB44-733469F99285}" dt="2020-11-12T16:16:42.838" v="4389" actId="20577"/>
          <ac:spMkLst>
            <pc:docMk/>
            <pc:sldMk cId="1117744247" sldId="258"/>
            <ac:spMk id="3" creationId="{00000000-0000-0000-0000-000000000000}"/>
          </ac:spMkLst>
        </pc:spChg>
        <pc:spChg chg="add">
          <ac:chgData name="Christine Rizk" userId="8736ae09-bd0d-407b-a057-0129a33cb553" providerId="ADAL" clId="{7DBE45FF-88EC-44E4-BB44-733469F99285}" dt="2020-11-11T23:25:00.620" v="1014"/>
          <ac:spMkLst>
            <pc:docMk/>
            <pc:sldMk cId="1117744247" sldId="258"/>
            <ac:spMk id="9" creationId="{B298F428-A828-437E-9E9B-794F23579842}"/>
          </ac:spMkLst>
        </pc:spChg>
        <pc:picChg chg="del">
          <ac:chgData name="Christine Rizk" userId="8736ae09-bd0d-407b-a057-0129a33cb553" providerId="ADAL" clId="{7DBE45FF-88EC-44E4-BB44-733469F99285}" dt="2020-11-11T23:23:23.331" v="1002" actId="478"/>
          <ac:picMkLst>
            <pc:docMk/>
            <pc:sldMk cId="1117744247" sldId="258"/>
            <ac:picMk id="4" creationId="{00000000-0000-0000-0000-000000000000}"/>
          </ac:picMkLst>
        </pc:picChg>
        <pc:picChg chg="del">
          <ac:chgData name="Christine Rizk" userId="8736ae09-bd0d-407b-a057-0129a33cb553" providerId="ADAL" clId="{7DBE45FF-88EC-44E4-BB44-733469F99285}" dt="2020-11-11T22:38:44.331" v="867" actId="478"/>
          <ac:picMkLst>
            <pc:docMk/>
            <pc:sldMk cId="1117744247" sldId="258"/>
            <ac:picMk id="5" creationId="{00000000-0000-0000-0000-000000000000}"/>
          </ac:picMkLst>
        </pc:picChg>
        <pc:picChg chg="del">
          <ac:chgData name="Christine Rizk" userId="8736ae09-bd0d-407b-a057-0129a33cb553" providerId="ADAL" clId="{7DBE45FF-88EC-44E4-BB44-733469F99285}" dt="2020-11-11T22:38:47.692" v="869" actId="478"/>
          <ac:picMkLst>
            <pc:docMk/>
            <pc:sldMk cId="1117744247" sldId="258"/>
            <ac:picMk id="6" creationId="{00000000-0000-0000-0000-000000000000}"/>
          </ac:picMkLst>
        </pc:picChg>
        <pc:picChg chg="add mod">
          <ac:chgData name="Christine Rizk" userId="8736ae09-bd0d-407b-a057-0129a33cb553" providerId="ADAL" clId="{7DBE45FF-88EC-44E4-BB44-733469F99285}" dt="2020-11-12T00:11:25.469" v="2053" actId="14100"/>
          <ac:picMkLst>
            <pc:docMk/>
            <pc:sldMk cId="1117744247" sldId="258"/>
            <ac:picMk id="7" creationId="{7FEF1D01-0474-4CF5-8EF4-FF812BF618F4}"/>
          </ac:picMkLst>
        </pc:picChg>
        <pc:picChg chg="add">
          <ac:chgData name="Christine Rizk" userId="8736ae09-bd0d-407b-a057-0129a33cb553" providerId="ADAL" clId="{7DBE45FF-88EC-44E4-BB44-733469F99285}" dt="2020-11-11T23:23:24.500" v="1003"/>
          <ac:picMkLst>
            <pc:docMk/>
            <pc:sldMk cId="1117744247" sldId="258"/>
            <ac:picMk id="8" creationId="{2E489D77-2E54-4FF5-94A9-0A754BACE1AE}"/>
          </ac:picMkLst>
        </pc:picChg>
      </pc:sldChg>
      <pc:sldChg chg="addSp delSp modSp mod setBg setClrOvrMap">
        <pc:chgData name="Christine Rizk" userId="8736ae09-bd0d-407b-a057-0129a33cb553" providerId="ADAL" clId="{7DBE45FF-88EC-44E4-BB44-733469F99285}" dt="2020-11-12T15:41:03.236" v="4331" actId="20577"/>
        <pc:sldMkLst>
          <pc:docMk/>
          <pc:sldMk cId="823416361" sldId="259"/>
        </pc:sldMkLst>
        <pc:spChg chg="mod ord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2" creationId="{00000000-0000-0000-0000-000000000000}"/>
          </ac:spMkLst>
        </pc:spChg>
        <pc:spChg chg="mod ord">
          <ac:chgData name="Christine Rizk" userId="8736ae09-bd0d-407b-a057-0129a33cb553" providerId="ADAL" clId="{7DBE45FF-88EC-44E4-BB44-733469F99285}" dt="2020-11-12T15:41:03.236" v="4331" actId="20577"/>
          <ac:spMkLst>
            <pc:docMk/>
            <pc:sldMk cId="823416361" sldId="259"/>
            <ac:spMk id="3" creationId="{00000000-0000-0000-0000-000000000000}"/>
          </ac:spMkLst>
        </pc:spChg>
        <pc:spChg chg="add del mod">
          <ac:chgData name="Christine Rizk" userId="8736ae09-bd0d-407b-a057-0129a33cb553" providerId="ADAL" clId="{7DBE45FF-88EC-44E4-BB44-733469F99285}" dt="2020-11-11T23:49:53.610" v="1981" actId="478"/>
          <ac:spMkLst>
            <pc:docMk/>
            <pc:sldMk cId="823416361" sldId="259"/>
            <ac:spMk id="6" creationId="{96ACDBBA-0B86-479F-8F2B-966F126E7DE6}"/>
          </ac:spMkLst>
        </pc:spChg>
        <pc:spChg chg="add del">
          <ac:chgData name="Christine Rizk" userId="8736ae09-bd0d-407b-a057-0129a33cb553" providerId="ADAL" clId="{7DBE45FF-88EC-44E4-BB44-733469F99285}" dt="2020-11-11T23:50:40.582" v="1985" actId="26606"/>
          <ac:spMkLst>
            <pc:docMk/>
            <pc:sldMk cId="823416361" sldId="259"/>
            <ac:spMk id="14" creationId="{E4F17063-EDA4-417B-946F-BA357F3B390D}"/>
          </ac:spMkLst>
        </pc:spChg>
        <pc:spChg chg="add del">
          <ac:chgData name="Christine Rizk" userId="8736ae09-bd0d-407b-a057-0129a33cb553" providerId="ADAL" clId="{7DBE45FF-88EC-44E4-BB44-733469F99285}" dt="2020-11-11T23:50:40.582" v="1985" actId="26606"/>
          <ac:spMkLst>
            <pc:docMk/>
            <pc:sldMk cId="823416361" sldId="259"/>
            <ac:spMk id="16" creationId="{D36F3EEA-55D4-4677-80E7-92D00B8F343B}"/>
          </ac:spMkLst>
        </pc:spChg>
        <pc:spChg chg="add del">
          <ac:chgData name="Christine Rizk" userId="8736ae09-bd0d-407b-a057-0129a33cb553" providerId="ADAL" clId="{7DBE45FF-88EC-44E4-BB44-733469F99285}" dt="2020-11-11T23:50:40.582" v="1985" actId="26606"/>
          <ac:spMkLst>
            <pc:docMk/>
            <pc:sldMk cId="823416361" sldId="259"/>
            <ac:spMk id="18" creationId="{C91E93A7-6C7F-4F77-9CB0-280D958EF4D2}"/>
          </ac:spMkLst>
        </pc:spChg>
        <pc:spChg chg="add del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23" creationId="{E4F17063-EDA4-417B-946F-BA357F3B390D}"/>
          </ac:spMkLst>
        </pc:spChg>
        <pc:spChg chg="add del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25" creationId="{D36F3EEA-55D4-4677-80E7-92D00B8F343B}"/>
          </ac:spMkLst>
        </pc:spChg>
        <pc:spChg chg="add del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27" creationId="{C91E93A7-6C7F-4F77-9CB0-280D958EF4D2}"/>
          </ac:spMkLst>
        </pc:spChg>
        <pc:spChg chg="add del">
          <ac:chgData name="Christine Rizk" userId="8736ae09-bd0d-407b-a057-0129a33cb553" providerId="ADAL" clId="{7DBE45FF-88EC-44E4-BB44-733469F99285}" dt="2020-11-11T23:51:21.911" v="1988" actId="26606"/>
          <ac:spMkLst>
            <pc:docMk/>
            <pc:sldMk cId="823416361" sldId="259"/>
            <ac:spMk id="32" creationId="{89EA2611-DCBA-4E97-A2B2-9A466E76BDA4}"/>
          </ac:spMkLst>
        </pc:spChg>
        <pc:spChg chg="add del">
          <ac:chgData name="Christine Rizk" userId="8736ae09-bd0d-407b-a057-0129a33cb553" providerId="ADAL" clId="{7DBE45FF-88EC-44E4-BB44-733469F99285}" dt="2020-11-11T23:51:21.911" v="1988" actId="26606"/>
          <ac:spMkLst>
            <pc:docMk/>
            <pc:sldMk cId="823416361" sldId="259"/>
            <ac:spMk id="34" creationId="{BBC615D1-6E12-40EF-915B-316CFDB550D5}"/>
          </ac:spMkLst>
        </pc:spChg>
        <pc:spChg chg="add del">
          <ac:chgData name="Christine Rizk" userId="8736ae09-bd0d-407b-a057-0129a33cb553" providerId="ADAL" clId="{7DBE45FF-88EC-44E4-BB44-733469F99285}" dt="2020-11-11T23:51:21.911" v="1988" actId="26606"/>
          <ac:spMkLst>
            <pc:docMk/>
            <pc:sldMk cId="823416361" sldId="259"/>
            <ac:spMk id="36" creationId="{B9797D36-DE1E-47CD-881A-6C1F5828261B}"/>
          </ac:spMkLst>
        </pc:spChg>
        <pc:spChg chg="add del">
          <ac:chgData name="Christine Rizk" userId="8736ae09-bd0d-407b-a057-0129a33cb553" providerId="ADAL" clId="{7DBE45FF-88EC-44E4-BB44-733469F99285}" dt="2020-11-11T23:51:21.911" v="1988" actId="26606"/>
          <ac:spMkLst>
            <pc:docMk/>
            <pc:sldMk cId="823416361" sldId="259"/>
            <ac:spMk id="38" creationId="{4A2FAF1F-F462-46AF-A9E6-CC93C4E2C359}"/>
          </ac:spMkLst>
        </pc:spChg>
        <pc:spChg chg="add del">
          <ac:chgData name="Christine Rizk" userId="8736ae09-bd0d-407b-a057-0129a33cb553" providerId="ADAL" clId="{7DBE45FF-88EC-44E4-BB44-733469F99285}" dt="2020-11-11T23:51:21.911" v="1988" actId="26606"/>
          <ac:spMkLst>
            <pc:docMk/>
            <pc:sldMk cId="823416361" sldId="259"/>
            <ac:spMk id="40" creationId="{7146BED8-BAE9-42C5-A3DD-7B946445DB8C}"/>
          </ac:spMkLst>
        </pc:spChg>
        <pc:spChg chg="add del">
          <ac:chgData name="Christine Rizk" userId="8736ae09-bd0d-407b-a057-0129a33cb553" providerId="ADAL" clId="{7DBE45FF-88EC-44E4-BB44-733469F99285}" dt="2020-11-11T23:51:21.911" v="1988" actId="26606"/>
          <ac:spMkLst>
            <pc:docMk/>
            <pc:sldMk cId="823416361" sldId="259"/>
            <ac:spMk id="42" creationId="{15765FE8-B62F-41E4-A73C-74C91A8FD945}"/>
          </ac:spMkLst>
        </pc:spChg>
        <pc:spChg chg="add del">
          <ac:chgData name="Christine Rizk" userId="8736ae09-bd0d-407b-a057-0129a33cb553" providerId="ADAL" clId="{7DBE45FF-88EC-44E4-BB44-733469F99285}" dt="2020-11-11T23:51:35.942" v="1990" actId="26606"/>
          <ac:spMkLst>
            <pc:docMk/>
            <pc:sldMk cId="823416361" sldId="259"/>
            <ac:spMk id="44" creationId="{8D489E29-742E-4D34-AB08-CE3217805B81}"/>
          </ac:spMkLst>
        </pc:spChg>
        <pc:spChg chg="add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46" creationId="{89EA2611-DCBA-4E97-A2B2-9A466E76BDA4}"/>
          </ac:spMkLst>
        </pc:spChg>
        <pc:spChg chg="add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47" creationId="{BBC615D1-6E12-40EF-915B-316CFDB550D5}"/>
          </ac:spMkLst>
        </pc:spChg>
        <pc:spChg chg="add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48" creationId="{B9797D36-DE1E-47CD-881A-6C1F5828261B}"/>
          </ac:spMkLst>
        </pc:spChg>
        <pc:spChg chg="add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49" creationId="{4A2FAF1F-F462-46AF-A9E6-CC93C4E2C359}"/>
          </ac:spMkLst>
        </pc:spChg>
        <pc:spChg chg="add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50" creationId="{7146BED8-BAE9-42C5-A3DD-7B946445DB8C}"/>
          </ac:spMkLst>
        </pc:spChg>
        <pc:spChg chg="add">
          <ac:chgData name="Christine Rizk" userId="8736ae09-bd0d-407b-a057-0129a33cb553" providerId="ADAL" clId="{7DBE45FF-88EC-44E4-BB44-733469F99285}" dt="2020-11-11T23:51:35.959" v="1991" actId="26606"/>
          <ac:spMkLst>
            <pc:docMk/>
            <pc:sldMk cId="823416361" sldId="259"/>
            <ac:spMk id="51" creationId="{15765FE8-B62F-41E4-A73C-74C91A8FD945}"/>
          </ac:spMkLst>
        </pc:spChg>
        <pc:picChg chg="del">
          <ac:chgData name="Christine Rizk" userId="8736ae09-bd0d-407b-a057-0129a33cb553" providerId="ADAL" clId="{7DBE45FF-88EC-44E4-BB44-733469F99285}" dt="2020-11-11T23:29:28.656" v="1213" actId="478"/>
          <ac:picMkLst>
            <pc:docMk/>
            <pc:sldMk cId="823416361" sldId="259"/>
            <ac:picMk id="4" creationId="{00000000-0000-0000-0000-000000000000}"/>
          </ac:picMkLst>
        </pc:picChg>
        <pc:picChg chg="del">
          <ac:chgData name="Christine Rizk" userId="8736ae09-bd0d-407b-a057-0129a33cb553" providerId="ADAL" clId="{7DBE45FF-88EC-44E4-BB44-733469F99285}" dt="2020-11-11T22:19:40.355" v="566" actId="478"/>
          <ac:picMkLst>
            <pc:docMk/>
            <pc:sldMk cId="823416361" sldId="259"/>
            <ac:picMk id="5" creationId="{00000000-0000-0000-0000-000000000000}"/>
          </ac:picMkLst>
        </pc:picChg>
        <pc:picChg chg="add mod ord">
          <ac:chgData name="Christine Rizk" userId="8736ae09-bd0d-407b-a057-0129a33cb553" providerId="ADAL" clId="{7DBE45FF-88EC-44E4-BB44-733469F99285}" dt="2020-11-11T23:51:35.959" v="1991" actId="26606"/>
          <ac:picMkLst>
            <pc:docMk/>
            <pc:sldMk cId="823416361" sldId="259"/>
            <ac:picMk id="8" creationId="{16E7F64A-13DA-49EE-BEF3-621410A8A466}"/>
          </ac:picMkLst>
        </pc:picChg>
        <pc:picChg chg="add del mod">
          <ac:chgData name="Christine Rizk" userId="8736ae09-bd0d-407b-a057-0129a33cb553" providerId="ADAL" clId="{7DBE45FF-88EC-44E4-BB44-733469F99285}" dt="2020-11-11T23:50:32.113" v="1984" actId="478"/>
          <ac:picMkLst>
            <pc:docMk/>
            <pc:sldMk cId="823416361" sldId="259"/>
            <ac:picMk id="9" creationId="{50469707-2FC4-4BD2-BF05-F2EF97930B9C}"/>
          </ac:picMkLst>
        </pc:picChg>
      </pc:sldChg>
      <pc:sldChg chg="addSp delSp modSp">
        <pc:chgData name="Christine Rizk" userId="8736ae09-bd0d-407b-a057-0129a33cb553" providerId="ADAL" clId="{7DBE45FF-88EC-44E4-BB44-733469F99285}" dt="2020-11-12T11:49:00.533" v="3303" actId="20577"/>
        <pc:sldMkLst>
          <pc:docMk/>
          <pc:sldMk cId="2808037214" sldId="260"/>
        </pc:sldMkLst>
        <pc:spChg chg="mod">
          <ac:chgData name="Christine Rizk" userId="8736ae09-bd0d-407b-a057-0129a33cb553" providerId="ADAL" clId="{7DBE45FF-88EC-44E4-BB44-733469F99285}" dt="2020-11-12T00:11:51.901" v="2094" actId="20577"/>
          <ac:spMkLst>
            <pc:docMk/>
            <pc:sldMk cId="2808037214" sldId="260"/>
            <ac:spMk id="2" creationId="{00000000-0000-0000-0000-000000000000}"/>
          </ac:spMkLst>
        </pc:spChg>
        <pc:spChg chg="mod">
          <ac:chgData name="Christine Rizk" userId="8736ae09-bd0d-407b-a057-0129a33cb553" providerId="ADAL" clId="{7DBE45FF-88EC-44E4-BB44-733469F99285}" dt="2020-11-12T11:49:00.533" v="3303" actId="20577"/>
          <ac:spMkLst>
            <pc:docMk/>
            <pc:sldMk cId="2808037214" sldId="260"/>
            <ac:spMk id="3" creationId="{00000000-0000-0000-0000-000000000000}"/>
          </ac:spMkLst>
        </pc:spChg>
        <pc:picChg chg="add mod">
          <ac:chgData name="Christine Rizk" userId="8736ae09-bd0d-407b-a057-0129a33cb553" providerId="ADAL" clId="{7DBE45FF-88EC-44E4-BB44-733469F99285}" dt="2020-11-12T01:34:37.848" v="3122" actId="1076"/>
          <ac:picMkLst>
            <pc:docMk/>
            <pc:sldMk cId="2808037214" sldId="260"/>
            <ac:picMk id="5" creationId="{B12D0CB3-818A-4C5D-ABAE-CC6487B02FD2}"/>
          </ac:picMkLst>
        </pc:picChg>
        <pc:picChg chg="del">
          <ac:chgData name="Christine Rizk" userId="8736ae09-bd0d-407b-a057-0129a33cb553" providerId="ADAL" clId="{7DBE45FF-88EC-44E4-BB44-733469F99285}" dt="2020-11-11T23:24:20.043" v="1011" actId="478"/>
          <ac:picMkLst>
            <pc:docMk/>
            <pc:sldMk cId="2808037214" sldId="260"/>
            <ac:picMk id="7" creationId="{00000000-0000-0000-0000-000000000000}"/>
          </ac:picMkLst>
        </pc:picChg>
        <pc:picChg chg="add">
          <ac:chgData name="Christine Rizk" userId="8736ae09-bd0d-407b-a057-0129a33cb553" providerId="ADAL" clId="{7DBE45FF-88EC-44E4-BB44-733469F99285}" dt="2020-11-11T23:24:20.938" v="1012"/>
          <ac:picMkLst>
            <pc:docMk/>
            <pc:sldMk cId="2808037214" sldId="260"/>
            <ac:picMk id="8" creationId="{0905FE28-357D-4DC0-B19C-538597CA1E20}"/>
          </ac:picMkLst>
        </pc:picChg>
        <pc:picChg chg="del">
          <ac:chgData name="Christine Rizk" userId="8736ae09-bd0d-407b-a057-0129a33cb553" providerId="ADAL" clId="{7DBE45FF-88EC-44E4-BB44-733469F99285}" dt="2020-11-11T23:24:16.850" v="1009" actId="478"/>
          <ac:picMkLst>
            <pc:docMk/>
            <pc:sldMk cId="2808037214" sldId="260"/>
            <ac:picMk id="9" creationId="{00000000-0000-0000-0000-000000000000}"/>
          </ac:picMkLst>
        </pc:picChg>
        <pc:picChg chg="del">
          <ac:chgData name="Christine Rizk" userId="8736ae09-bd0d-407b-a057-0129a33cb553" providerId="ADAL" clId="{7DBE45FF-88EC-44E4-BB44-733469F99285}" dt="2020-11-11T23:24:17.898" v="1010" actId="478"/>
          <ac:picMkLst>
            <pc:docMk/>
            <pc:sldMk cId="2808037214" sldId="260"/>
            <ac:picMk id="10" creationId="{00000000-0000-0000-0000-000000000000}"/>
          </ac:picMkLst>
        </pc:picChg>
      </pc:sldChg>
      <pc:sldChg chg="addSp delSp modSp mod ord setBg setClrOvrMap">
        <pc:chgData name="Christine Rizk" userId="8736ae09-bd0d-407b-a057-0129a33cb553" providerId="ADAL" clId="{7DBE45FF-88EC-44E4-BB44-733469F99285}" dt="2020-11-12T16:18:18.174" v="4450" actId="20577"/>
        <pc:sldMkLst>
          <pc:docMk/>
          <pc:sldMk cId="3430310297" sldId="261"/>
        </pc:sldMkLst>
        <pc:spChg chg="mod ord">
          <ac:chgData name="Christine Rizk" userId="8736ae09-bd0d-407b-a057-0129a33cb553" providerId="ADAL" clId="{7DBE45FF-88EC-44E4-BB44-733469F99285}" dt="2020-11-12T16:18:18.174" v="4450" actId="20577"/>
          <ac:spMkLst>
            <pc:docMk/>
            <pc:sldMk cId="3430310297" sldId="261"/>
            <ac:spMk id="3" creationId="{00000000-0000-0000-0000-000000000000}"/>
          </ac:spMkLst>
        </pc:spChg>
        <pc:spChg chg="mod ord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6" creationId="{00000000-0000-0000-0000-000000000000}"/>
          </ac:spMkLst>
        </pc:spChg>
        <pc:spChg chg="add del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11" creationId="{E4947D45-3E3A-4249-A3DB-5B907C179727}"/>
          </ac:spMkLst>
        </pc:spChg>
        <pc:spChg chg="add del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12" creationId="{E4F17063-EDA4-417B-946F-BA357F3B390D}"/>
          </ac:spMkLst>
        </pc:spChg>
        <pc:spChg chg="add del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23" creationId="{D36F3EEA-55D4-4677-80E7-92D00B8F343B}"/>
          </ac:spMkLst>
        </pc:spChg>
        <pc:spChg chg="add del">
          <ac:chgData name="Christine Rizk" userId="8736ae09-bd0d-407b-a057-0129a33cb553" providerId="ADAL" clId="{7DBE45FF-88EC-44E4-BB44-733469F99285}" dt="2020-11-11T23:23:12.803" v="1001" actId="26606"/>
          <ac:spMkLst>
            <pc:docMk/>
            <pc:sldMk cId="3430310297" sldId="261"/>
            <ac:spMk id="24" creationId="{E4947D45-3E3A-4249-A3DB-5B907C179727}"/>
          </ac:spMkLst>
        </pc:spChg>
        <pc:spChg chg="add del">
          <ac:chgData name="Christine Rizk" userId="8736ae09-bd0d-407b-a057-0129a33cb553" providerId="ADAL" clId="{7DBE45FF-88EC-44E4-BB44-733469F99285}" dt="2020-11-11T23:23:12.803" v="1001" actId="26606"/>
          <ac:spMkLst>
            <pc:docMk/>
            <pc:sldMk cId="3430310297" sldId="261"/>
            <ac:spMk id="26" creationId="{56981798-4550-46DA-9172-4846E2FB66EC}"/>
          </ac:spMkLst>
        </pc:spChg>
        <pc:spChg chg="add del">
          <ac:chgData name="Christine Rizk" userId="8736ae09-bd0d-407b-a057-0129a33cb553" providerId="ADAL" clId="{7DBE45FF-88EC-44E4-BB44-733469F99285}" dt="2020-11-11T23:23:12.803" v="1001" actId="26606"/>
          <ac:spMkLst>
            <pc:docMk/>
            <pc:sldMk cId="3430310297" sldId="261"/>
            <ac:spMk id="28" creationId="{2D529E20-662F-4915-ACD7-970C026FDB7F}"/>
          </ac:spMkLst>
        </pc:spChg>
        <pc:spChg chg="add del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30" creationId="{C91E93A7-6C7F-4F77-9CB0-280D958EF4D2}"/>
          </ac:spMkLst>
        </pc:spChg>
        <pc:spChg chg="add del">
          <ac:chgData name="Christine Rizk" userId="8736ae09-bd0d-407b-a057-0129a33cb553" providerId="ADAL" clId="{7DBE45FF-88EC-44E4-BB44-733469F99285}" dt="2020-11-11T23:56:36.799" v="2037" actId="26606"/>
          <ac:spMkLst>
            <pc:docMk/>
            <pc:sldMk cId="3430310297" sldId="261"/>
            <ac:spMk id="46" creationId="{59647F54-801D-44AB-8284-EDDFF7763139}"/>
          </ac:spMkLst>
        </pc:spChg>
        <pc:spChg chg="add del">
          <ac:chgData name="Christine Rizk" userId="8736ae09-bd0d-407b-a057-0129a33cb553" providerId="ADAL" clId="{7DBE45FF-88EC-44E4-BB44-733469F99285}" dt="2020-11-11T23:56:36.799" v="2037" actId="26606"/>
          <ac:spMkLst>
            <pc:docMk/>
            <pc:sldMk cId="3430310297" sldId="261"/>
            <ac:spMk id="48" creationId="{89EA2611-DCBA-4E97-A2B2-9A466E76BDA4}"/>
          </ac:spMkLst>
        </pc:spChg>
        <pc:spChg chg="add del">
          <ac:chgData name="Christine Rizk" userId="8736ae09-bd0d-407b-a057-0129a33cb553" providerId="ADAL" clId="{7DBE45FF-88EC-44E4-BB44-733469F99285}" dt="2020-11-11T23:56:36.799" v="2037" actId="26606"/>
          <ac:spMkLst>
            <pc:docMk/>
            <pc:sldMk cId="3430310297" sldId="261"/>
            <ac:spMk id="50" creationId="{BBC615D1-6E12-40EF-915B-316CFDB550D5}"/>
          </ac:spMkLst>
        </pc:spChg>
        <pc:spChg chg="add del">
          <ac:chgData name="Christine Rizk" userId="8736ae09-bd0d-407b-a057-0129a33cb553" providerId="ADAL" clId="{7DBE45FF-88EC-44E4-BB44-733469F99285}" dt="2020-11-11T23:56:36.799" v="2037" actId="26606"/>
          <ac:spMkLst>
            <pc:docMk/>
            <pc:sldMk cId="3430310297" sldId="261"/>
            <ac:spMk id="52" creationId="{B9797D36-DE1E-47CD-881A-6C1F5828261B}"/>
          </ac:spMkLst>
        </pc:spChg>
        <pc:spChg chg="add del">
          <ac:chgData name="Christine Rizk" userId="8736ae09-bd0d-407b-a057-0129a33cb553" providerId="ADAL" clId="{7DBE45FF-88EC-44E4-BB44-733469F99285}" dt="2020-11-11T23:56:36.799" v="2037" actId="26606"/>
          <ac:spMkLst>
            <pc:docMk/>
            <pc:sldMk cId="3430310297" sldId="261"/>
            <ac:spMk id="54" creationId="{4A2FAF1F-F462-46AF-A9E6-CC93C4E2C359}"/>
          </ac:spMkLst>
        </pc:spChg>
        <pc:spChg chg="add del">
          <ac:chgData name="Christine Rizk" userId="8736ae09-bd0d-407b-a057-0129a33cb553" providerId="ADAL" clId="{7DBE45FF-88EC-44E4-BB44-733469F99285}" dt="2020-11-11T23:56:36.799" v="2037" actId="26606"/>
          <ac:spMkLst>
            <pc:docMk/>
            <pc:sldMk cId="3430310297" sldId="261"/>
            <ac:spMk id="56" creationId="{7146BED8-BAE9-42C5-A3DD-7B946445DB8C}"/>
          </ac:spMkLst>
        </pc:spChg>
        <pc:spChg chg="add del">
          <ac:chgData name="Christine Rizk" userId="8736ae09-bd0d-407b-a057-0129a33cb553" providerId="ADAL" clId="{7DBE45FF-88EC-44E4-BB44-733469F99285}" dt="2020-11-11T23:56:36.799" v="2037" actId="26606"/>
          <ac:spMkLst>
            <pc:docMk/>
            <pc:sldMk cId="3430310297" sldId="261"/>
            <ac:spMk id="58" creationId="{15765FE8-B62F-41E4-A73C-74C91A8FD945}"/>
          </ac:spMkLst>
        </pc:spChg>
        <pc:spChg chg="add del">
          <ac:chgData name="Christine Rizk" userId="8736ae09-bd0d-407b-a057-0129a33cb553" providerId="ADAL" clId="{7DBE45FF-88EC-44E4-BB44-733469F99285}" dt="2020-11-11T23:56:41.111" v="2039" actId="26606"/>
          <ac:spMkLst>
            <pc:docMk/>
            <pc:sldMk cId="3430310297" sldId="261"/>
            <ac:spMk id="60" creationId="{ED3A2261-1C75-40FF-8CD6-18C5900C1C8D}"/>
          </ac:spMkLst>
        </pc:spChg>
        <pc:spChg chg="add del">
          <ac:chgData name="Christine Rizk" userId="8736ae09-bd0d-407b-a057-0129a33cb553" providerId="ADAL" clId="{7DBE45FF-88EC-44E4-BB44-733469F99285}" dt="2020-11-11T23:56:41.111" v="2039" actId="26606"/>
          <ac:spMkLst>
            <pc:docMk/>
            <pc:sldMk cId="3430310297" sldId="261"/>
            <ac:spMk id="62" creationId="{59647F54-801D-44AB-8284-EDDFF7763139}"/>
          </ac:spMkLst>
        </pc:spChg>
        <pc:spChg chg="add del">
          <ac:chgData name="Christine Rizk" userId="8736ae09-bd0d-407b-a057-0129a33cb553" providerId="ADAL" clId="{7DBE45FF-88EC-44E4-BB44-733469F99285}" dt="2020-11-11T23:56:41.111" v="2039" actId="26606"/>
          <ac:spMkLst>
            <pc:docMk/>
            <pc:sldMk cId="3430310297" sldId="261"/>
            <ac:spMk id="63" creationId="{510C9632-BB6F-48EE-AB65-501878BA5DB6}"/>
          </ac:spMkLst>
        </pc:spChg>
        <pc:spChg chg="add del">
          <ac:chgData name="Christine Rizk" userId="8736ae09-bd0d-407b-a057-0129a33cb553" providerId="ADAL" clId="{7DBE45FF-88EC-44E4-BB44-733469F99285}" dt="2020-11-11T23:56:41.111" v="2039" actId="26606"/>
          <ac:spMkLst>
            <pc:docMk/>
            <pc:sldMk cId="3430310297" sldId="261"/>
            <ac:spMk id="64" creationId="{4EC8AAB6-953B-4D29-9967-3C44D06BB4E8}"/>
          </ac:spMkLst>
        </pc:spChg>
        <pc:spChg chg="add del">
          <ac:chgData name="Christine Rizk" userId="8736ae09-bd0d-407b-a057-0129a33cb553" providerId="ADAL" clId="{7DBE45FF-88EC-44E4-BB44-733469F99285}" dt="2020-11-11T23:56:41.111" v="2039" actId="26606"/>
          <ac:spMkLst>
            <pc:docMk/>
            <pc:sldMk cId="3430310297" sldId="261"/>
            <ac:spMk id="65" creationId="{C89ED458-2326-40DC-9C7B-1A717B6551AD}"/>
          </ac:spMkLst>
        </pc:spChg>
        <pc:spChg chg="add del">
          <ac:chgData name="Christine Rizk" userId="8736ae09-bd0d-407b-a057-0129a33cb553" providerId="ADAL" clId="{7DBE45FF-88EC-44E4-BB44-733469F99285}" dt="2020-11-11T23:56:41.111" v="2039" actId="26606"/>
          <ac:spMkLst>
            <pc:docMk/>
            <pc:sldMk cId="3430310297" sldId="261"/>
            <ac:spMk id="66" creationId="{6F9D1DE6-E368-4F07-85F9-D5B767477DDF}"/>
          </ac:spMkLst>
        </pc:spChg>
        <pc:spChg chg="add del">
          <ac:chgData name="Christine Rizk" userId="8736ae09-bd0d-407b-a057-0129a33cb553" providerId="ADAL" clId="{7DBE45FF-88EC-44E4-BB44-733469F99285}" dt="2020-11-11T23:56:41.111" v="2039" actId="26606"/>
          <ac:spMkLst>
            <pc:docMk/>
            <pc:sldMk cId="3430310297" sldId="261"/>
            <ac:spMk id="67" creationId="{F63B1F66-4ACE-4A01-8ADF-F175A9C358B2}"/>
          </ac:spMkLst>
        </pc:spChg>
        <pc:spChg chg="add del">
          <ac:chgData name="Christine Rizk" userId="8736ae09-bd0d-407b-a057-0129a33cb553" providerId="ADAL" clId="{7DBE45FF-88EC-44E4-BB44-733469F99285}" dt="2020-11-11T23:56:41.111" v="2039" actId="26606"/>
          <ac:spMkLst>
            <pc:docMk/>
            <pc:sldMk cId="3430310297" sldId="261"/>
            <ac:spMk id="68" creationId="{CF8448ED-9332-4A9B-8CAB-B1985E596E20}"/>
          </ac:spMkLst>
        </pc:spChg>
        <pc:spChg chg="add del">
          <ac:chgData name="Christine Rizk" userId="8736ae09-bd0d-407b-a057-0129a33cb553" providerId="ADAL" clId="{7DBE45FF-88EC-44E4-BB44-733469F99285}" dt="2020-11-11T23:56:49.490" v="2041" actId="26606"/>
          <ac:spMkLst>
            <pc:docMk/>
            <pc:sldMk cId="3430310297" sldId="261"/>
            <ac:spMk id="71" creationId="{59647F54-801D-44AB-8284-EDDFF7763139}"/>
          </ac:spMkLst>
        </pc:spChg>
        <pc:spChg chg="add del">
          <ac:chgData name="Christine Rizk" userId="8736ae09-bd0d-407b-a057-0129a33cb553" providerId="ADAL" clId="{7DBE45FF-88EC-44E4-BB44-733469F99285}" dt="2020-11-11T23:56:49.490" v="2041" actId="26606"/>
          <ac:spMkLst>
            <pc:docMk/>
            <pc:sldMk cId="3430310297" sldId="261"/>
            <ac:spMk id="72" creationId="{89EA2611-DCBA-4E97-A2B2-9A466E76BDA4}"/>
          </ac:spMkLst>
        </pc:spChg>
        <pc:spChg chg="add del">
          <ac:chgData name="Christine Rizk" userId="8736ae09-bd0d-407b-a057-0129a33cb553" providerId="ADAL" clId="{7DBE45FF-88EC-44E4-BB44-733469F99285}" dt="2020-11-11T23:56:49.490" v="2041" actId="26606"/>
          <ac:spMkLst>
            <pc:docMk/>
            <pc:sldMk cId="3430310297" sldId="261"/>
            <ac:spMk id="73" creationId="{FD2669AB-35DB-41EC-BE9C-DA80B60A3280}"/>
          </ac:spMkLst>
        </pc:spChg>
        <pc:spChg chg="add del">
          <ac:chgData name="Christine Rizk" userId="8736ae09-bd0d-407b-a057-0129a33cb553" providerId="ADAL" clId="{7DBE45FF-88EC-44E4-BB44-733469F99285}" dt="2020-11-11T23:56:49.490" v="2041" actId="26606"/>
          <ac:spMkLst>
            <pc:docMk/>
            <pc:sldMk cId="3430310297" sldId="261"/>
            <ac:spMk id="74" creationId="{BBC615D1-6E12-40EF-915B-316CFDB550D5}"/>
          </ac:spMkLst>
        </pc:spChg>
        <pc:spChg chg="add del">
          <ac:chgData name="Christine Rizk" userId="8736ae09-bd0d-407b-a057-0129a33cb553" providerId="ADAL" clId="{7DBE45FF-88EC-44E4-BB44-733469F99285}" dt="2020-11-11T23:56:49.490" v="2041" actId="26606"/>
          <ac:spMkLst>
            <pc:docMk/>
            <pc:sldMk cId="3430310297" sldId="261"/>
            <ac:spMk id="75" creationId="{B9797D36-DE1E-47CD-881A-6C1F5828261B}"/>
          </ac:spMkLst>
        </pc:spChg>
        <pc:spChg chg="add del">
          <ac:chgData name="Christine Rizk" userId="8736ae09-bd0d-407b-a057-0129a33cb553" providerId="ADAL" clId="{7DBE45FF-88EC-44E4-BB44-733469F99285}" dt="2020-11-11T23:56:49.490" v="2041" actId="26606"/>
          <ac:spMkLst>
            <pc:docMk/>
            <pc:sldMk cId="3430310297" sldId="261"/>
            <ac:spMk id="76" creationId="{4A2FAF1F-F462-46AF-A9E6-CC93C4E2C359}"/>
          </ac:spMkLst>
        </pc:spChg>
        <pc:spChg chg="add del">
          <ac:chgData name="Christine Rizk" userId="8736ae09-bd0d-407b-a057-0129a33cb553" providerId="ADAL" clId="{7DBE45FF-88EC-44E4-BB44-733469F99285}" dt="2020-11-11T23:56:49.490" v="2041" actId="26606"/>
          <ac:spMkLst>
            <pc:docMk/>
            <pc:sldMk cId="3430310297" sldId="261"/>
            <ac:spMk id="77" creationId="{7146BED8-BAE9-42C5-A3DD-7B946445DB8C}"/>
          </ac:spMkLst>
        </pc:spChg>
        <pc:spChg chg="add del">
          <ac:chgData name="Christine Rizk" userId="8736ae09-bd0d-407b-a057-0129a33cb553" providerId="ADAL" clId="{7DBE45FF-88EC-44E4-BB44-733469F99285}" dt="2020-11-11T23:56:49.490" v="2041" actId="26606"/>
          <ac:spMkLst>
            <pc:docMk/>
            <pc:sldMk cId="3430310297" sldId="261"/>
            <ac:spMk id="78" creationId="{15765FE8-B62F-41E4-A73C-74C91A8FD945}"/>
          </ac:spMkLst>
        </pc:spChg>
        <pc:spChg chg="add del">
          <ac:chgData name="Christine Rizk" userId="8736ae09-bd0d-407b-a057-0129a33cb553" providerId="ADAL" clId="{7DBE45FF-88EC-44E4-BB44-733469F99285}" dt="2020-11-11T23:56:55.285" v="2043" actId="26606"/>
          <ac:spMkLst>
            <pc:docMk/>
            <pc:sldMk cId="3430310297" sldId="261"/>
            <ac:spMk id="81" creationId="{59647F54-801D-44AB-8284-EDDFF7763139}"/>
          </ac:spMkLst>
        </pc:spChg>
        <pc:spChg chg="add del">
          <ac:chgData name="Christine Rizk" userId="8736ae09-bd0d-407b-a057-0129a33cb553" providerId="ADAL" clId="{7DBE45FF-88EC-44E4-BB44-733469F99285}" dt="2020-11-11T23:56:55.285" v="2043" actId="26606"/>
          <ac:spMkLst>
            <pc:docMk/>
            <pc:sldMk cId="3430310297" sldId="261"/>
            <ac:spMk id="82" creationId="{89EA2611-DCBA-4E97-A2B2-9A466E76BDA4}"/>
          </ac:spMkLst>
        </pc:spChg>
        <pc:spChg chg="add del">
          <ac:chgData name="Christine Rizk" userId="8736ae09-bd0d-407b-a057-0129a33cb553" providerId="ADAL" clId="{7DBE45FF-88EC-44E4-BB44-733469F99285}" dt="2020-11-11T23:56:55.285" v="2043" actId="26606"/>
          <ac:spMkLst>
            <pc:docMk/>
            <pc:sldMk cId="3430310297" sldId="261"/>
            <ac:spMk id="83" creationId="{BBC615D1-6E12-40EF-915B-316CFDB550D5}"/>
          </ac:spMkLst>
        </pc:spChg>
        <pc:spChg chg="add del">
          <ac:chgData name="Christine Rizk" userId="8736ae09-bd0d-407b-a057-0129a33cb553" providerId="ADAL" clId="{7DBE45FF-88EC-44E4-BB44-733469F99285}" dt="2020-11-11T23:56:55.285" v="2043" actId="26606"/>
          <ac:spMkLst>
            <pc:docMk/>
            <pc:sldMk cId="3430310297" sldId="261"/>
            <ac:spMk id="84" creationId="{B9797D36-DE1E-47CD-881A-6C1F5828261B}"/>
          </ac:spMkLst>
        </pc:spChg>
        <pc:spChg chg="add del">
          <ac:chgData name="Christine Rizk" userId="8736ae09-bd0d-407b-a057-0129a33cb553" providerId="ADAL" clId="{7DBE45FF-88EC-44E4-BB44-733469F99285}" dt="2020-11-11T23:56:55.285" v="2043" actId="26606"/>
          <ac:spMkLst>
            <pc:docMk/>
            <pc:sldMk cId="3430310297" sldId="261"/>
            <ac:spMk id="85" creationId="{4A2FAF1F-F462-46AF-A9E6-CC93C4E2C359}"/>
          </ac:spMkLst>
        </pc:spChg>
        <pc:spChg chg="add del">
          <ac:chgData name="Christine Rizk" userId="8736ae09-bd0d-407b-a057-0129a33cb553" providerId="ADAL" clId="{7DBE45FF-88EC-44E4-BB44-733469F99285}" dt="2020-11-11T23:56:55.285" v="2043" actId="26606"/>
          <ac:spMkLst>
            <pc:docMk/>
            <pc:sldMk cId="3430310297" sldId="261"/>
            <ac:spMk id="86" creationId="{7146BED8-BAE9-42C5-A3DD-7B946445DB8C}"/>
          </ac:spMkLst>
        </pc:spChg>
        <pc:spChg chg="add del">
          <ac:chgData name="Christine Rizk" userId="8736ae09-bd0d-407b-a057-0129a33cb553" providerId="ADAL" clId="{7DBE45FF-88EC-44E4-BB44-733469F99285}" dt="2020-11-11T23:56:55.285" v="2043" actId="26606"/>
          <ac:spMkLst>
            <pc:docMk/>
            <pc:sldMk cId="3430310297" sldId="261"/>
            <ac:spMk id="87" creationId="{15765FE8-B62F-41E4-A73C-74C91A8FD945}"/>
          </ac:spMkLst>
        </pc:spChg>
        <pc:spChg chg="add del">
          <ac:chgData name="Christine Rizk" userId="8736ae09-bd0d-407b-a057-0129a33cb553" providerId="ADAL" clId="{7DBE45FF-88EC-44E4-BB44-733469F99285}" dt="2020-11-11T23:56:57.188" v="2045" actId="26606"/>
          <ac:spMkLst>
            <pc:docMk/>
            <pc:sldMk cId="3430310297" sldId="261"/>
            <ac:spMk id="90" creationId="{59647F54-801D-44AB-8284-EDDFF7763139}"/>
          </ac:spMkLst>
        </pc:spChg>
        <pc:spChg chg="add del">
          <ac:chgData name="Christine Rizk" userId="8736ae09-bd0d-407b-a057-0129a33cb553" providerId="ADAL" clId="{7DBE45FF-88EC-44E4-BB44-733469F99285}" dt="2020-11-11T23:56:57.188" v="2045" actId="26606"/>
          <ac:spMkLst>
            <pc:docMk/>
            <pc:sldMk cId="3430310297" sldId="261"/>
            <ac:spMk id="91" creationId="{510C9632-BB6F-48EE-AB65-501878BA5DB6}"/>
          </ac:spMkLst>
        </pc:spChg>
        <pc:spChg chg="add del">
          <ac:chgData name="Christine Rizk" userId="8736ae09-bd0d-407b-a057-0129a33cb553" providerId="ADAL" clId="{7DBE45FF-88EC-44E4-BB44-733469F99285}" dt="2020-11-11T23:56:57.188" v="2045" actId="26606"/>
          <ac:spMkLst>
            <pc:docMk/>
            <pc:sldMk cId="3430310297" sldId="261"/>
            <ac:spMk id="92" creationId="{4EC8AAB6-953B-4D29-9967-3C44D06BB4E8}"/>
          </ac:spMkLst>
        </pc:spChg>
        <pc:spChg chg="add del">
          <ac:chgData name="Christine Rizk" userId="8736ae09-bd0d-407b-a057-0129a33cb553" providerId="ADAL" clId="{7DBE45FF-88EC-44E4-BB44-733469F99285}" dt="2020-11-11T23:56:57.188" v="2045" actId="26606"/>
          <ac:spMkLst>
            <pc:docMk/>
            <pc:sldMk cId="3430310297" sldId="261"/>
            <ac:spMk id="93" creationId="{C89ED458-2326-40DC-9C7B-1A717B6551AD}"/>
          </ac:spMkLst>
        </pc:spChg>
        <pc:spChg chg="add del">
          <ac:chgData name="Christine Rizk" userId="8736ae09-bd0d-407b-a057-0129a33cb553" providerId="ADAL" clId="{7DBE45FF-88EC-44E4-BB44-733469F99285}" dt="2020-11-11T23:56:57.188" v="2045" actId="26606"/>
          <ac:spMkLst>
            <pc:docMk/>
            <pc:sldMk cId="3430310297" sldId="261"/>
            <ac:spMk id="94" creationId="{6F9D1DE6-E368-4F07-85F9-D5B767477DDF}"/>
          </ac:spMkLst>
        </pc:spChg>
        <pc:spChg chg="add del">
          <ac:chgData name="Christine Rizk" userId="8736ae09-bd0d-407b-a057-0129a33cb553" providerId="ADAL" clId="{7DBE45FF-88EC-44E4-BB44-733469F99285}" dt="2020-11-11T23:56:57.188" v="2045" actId="26606"/>
          <ac:spMkLst>
            <pc:docMk/>
            <pc:sldMk cId="3430310297" sldId="261"/>
            <ac:spMk id="95" creationId="{F63B1F66-4ACE-4A01-8ADF-F175A9C358B2}"/>
          </ac:spMkLst>
        </pc:spChg>
        <pc:spChg chg="add del">
          <ac:chgData name="Christine Rizk" userId="8736ae09-bd0d-407b-a057-0129a33cb553" providerId="ADAL" clId="{7DBE45FF-88EC-44E4-BB44-733469F99285}" dt="2020-11-11T23:56:57.188" v="2045" actId="26606"/>
          <ac:spMkLst>
            <pc:docMk/>
            <pc:sldMk cId="3430310297" sldId="261"/>
            <ac:spMk id="96" creationId="{CF8448ED-9332-4A9B-8CAB-B1985E596E20}"/>
          </ac:spMkLst>
        </pc:spChg>
        <pc:spChg chg="add del">
          <ac:chgData name="Christine Rizk" userId="8736ae09-bd0d-407b-a057-0129a33cb553" providerId="ADAL" clId="{7DBE45FF-88EC-44E4-BB44-733469F99285}" dt="2020-11-11T23:56:57.188" v="2045" actId="26606"/>
          <ac:spMkLst>
            <pc:docMk/>
            <pc:sldMk cId="3430310297" sldId="261"/>
            <ac:spMk id="97" creationId="{ED3A2261-1C75-40FF-8CD6-18C5900C1C8D}"/>
          </ac:spMkLst>
        </pc:spChg>
        <pc:spChg chg="add del">
          <ac:chgData name="Christine Rizk" userId="8736ae09-bd0d-407b-a057-0129a33cb553" providerId="ADAL" clId="{7DBE45FF-88EC-44E4-BB44-733469F99285}" dt="2020-11-11T23:56:57.831" v="2047" actId="26606"/>
          <ac:spMkLst>
            <pc:docMk/>
            <pc:sldMk cId="3430310297" sldId="261"/>
            <ac:spMk id="100" creationId="{079CE317-680B-449C-A423-71C1FE069B4C}"/>
          </ac:spMkLst>
        </pc:spChg>
        <pc:spChg chg="add del">
          <ac:chgData name="Christine Rizk" userId="8736ae09-bd0d-407b-a057-0129a33cb553" providerId="ADAL" clId="{7DBE45FF-88EC-44E4-BB44-733469F99285}" dt="2020-11-11T23:56:57.831" v="2047" actId="26606"/>
          <ac:spMkLst>
            <pc:docMk/>
            <pc:sldMk cId="3430310297" sldId="261"/>
            <ac:spMk id="101" creationId="{F70C2B8F-6B1B-46D5-86E6-40F36C695FC2}"/>
          </ac:spMkLst>
        </pc:spChg>
        <pc:spChg chg="add del">
          <ac:chgData name="Christine Rizk" userId="8736ae09-bd0d-407b-a057-0129a33cb553" providerId="ADAL" clId="{7DBE45FF-88EC-44E4-BB44-733469F99285}" dt="2020-11-11T23:56:57.831" v="2047" actId="26606"/>
          <ac:spMkLst>
            <pc:docMk/>
            <pc:sldMk cId="3430310297" sldId="261"/>
            <ac:spMk id="102" creationId="{DB521824-592C-476A-AB0A-CA0C6D1F3407}"/>
          </ac:spMkLst>
        </pc:spChg>
        <pc:spChg chg="add del">
          <ac:chgData name="Christine Rizk" userId="8736ae09-bd0d-407b-a057-0129a33cb553" providerId="ADAL" clId="{7DBE45FF-88EC-44E4-BB44-733469F99285}" dt="2020-11-11T23:56:57.831" v="2047" actId="26606"/>
          <ac:spMkLst>
            <pc:docMk/>
            <pc:sldMk cId="3430310297" sldId="261"/>
            <ac:spMk id="103" creationId="{A2749EFA-8EE4-4EB8-9424-8E593B9320AD}"/>
          </ac:spMkLst>
        </pc:spChg>
        <pc:spChg chg="add del">
          <ac:chgData name="Christine Rizk" userId="8736ae09-bd0d-407b-a057-0129a33cb553" providerId="ADAL" clId="{7DBE45FF-88EC-44E4-BB44-733469F99285}" dt="2020-11-11T23:56:57.831" v="2047" actId="26606"/>
          <ac:spMkLst>
            <pc:docMk/>
            <pc:sldMk cId="3430310297" sldId="261"/>
            <ac:spMk id="104" creationId="{B5C860C9-D4F9-4350-80DA-0D1CD36C7741}"/>
          </ac:spMkLst>
        </pc:spChg>
        <pc:spChg chg="add del">
          <ac:chgData name="Christine Rizk" userId="8736ae09-bd0d-407b-a057-0129a33cb553" providerId="ADAL" clId="{7DBE45FF-88EC-44E4-BB44-733469F99285}" dt="2020-11-11T23:56:57.831" v="2047" actId="26606"/>
          <ac:spMkLst>
            <pc:docMk/>
            <pc:sldMk cId="3430310297" sldId="261"/>
            <ac:spMk id="105" creationId="{538A90C8-AE0E-4EBA-9AF8-EEDB206020E0}"/>
          </ac:spMkLst>
        </pc:spChg>
        <pc:spChg chg="add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108" creationId="{59647F54-801D-44AB-8284-EDDFF7763139}"/>
          </ac:spMkLst>
        </pc:spChg>
        <pc:spChg chg="add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109" creationId="{89EA2611-DCBA-4E97-A2B2-9A466E76BDA4}"/>
          </ac:spMkLst>
        </pc:spChg>
        <pc:spChg chg="add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110" creationId="{BBC615D1-6E12-40EF-915B-316CFDB550D5}"/>
          </ac:spMkLst>
        </pc:spChg>
        <pc:spChg chg="add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111" creationId="{B9797D36-DE1E-47CD-881A-6C1F5828261B}"/>
          </ac:spMkLst>
        </pc:spChg>
        <pc:spChg chg="add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112" creationId="{4A2FAF1F-F462-46AF-A9E6-CC93C4E2C359}"/>
          </ac:spMkLst>
        </pc:spChg>
        <pc:spChg chg="add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113" creationId="{7146BED8-BAE9-42C5-A3DD-7B946445DB8C}"/>
          </ac:spMkLst>
        </pc:spChg>
        <pc:spChg chg="add">
          <ac:chgData name="Christine Rizk" userId="8736ae09-bd0d-407b-a057-0129a33cb553" providerId="ADAL" clId="{7DBE45FF-88EC-44E4-BB44-733469F99285}" dt="2020-11-11T23:56:57.907" v="2048" actId="26606"/>
          <ac:spMkLst>
            <pc:docMk/>
            <pc:sldMk cId="3430310297" sldId="261"/>
            <ac:spMk id="114" creationId="{15765FE8-B62F-41E4-A73C-74C91A8FD945}"/>
          </ac:spMkLst>
        </pc:spChg>
        <pc:grpChg chg="add del">
          <ac:chgData name="Christine Rizk" userId="8736ae09-bd0d-407b-a057-0129a33cb553" providerId="ADAL" clId="{7DBE45FF-88EC-44E4-BB44-733469F99285}" dt="2020-11-11T23:56:57.907" v="2048" actId="26606"/>
          <ac:grpSpMkLst>
            <pc:docMk/>
            <pc:sldMk cId="3430310297" sldId="261"/>
            <ac:grpSpMk id="10" creationId="{ACCC08F4-6649-4752-A49D-EC2C8E965620}"/>
          </ac:grpSpMkLst>
        </pc:grpChg>
        <pc:grpChg chg="add del">
          <ac:chgData name="Christine Rizk" userId="8736ae09-bd0d-407b-a057-0129a33cb553" providerId="ADAL" clId="{7DBE45FF-88EC-44E4-BB44-733469F99285}" dt="2020-11-11T23:23:12.803" v="1001" actId="26606"/>
          <ac:grpSpMkLst>
            <pc:docMk/>
            <pc:sldMk cId="3430310297" sldId="261"/>
            <ac:grpSpMk id="13" creationId="{ACCC08F4-6649-4752-A49D-EC2C8E965620}"/>
          </ac:grpSpMkLst>
        </pc:grpChg>
        <pc:grpChg chg="add del">
          <ac:chgData name="Christine Rizk" userId="8736ae09-bd0d-407b-a057-0129a33cb553" providerId="ADAL" clId="{7DBE45FF-88EC-44E4-BB44-733469F99285}" dt="2020-11-11T23:56:36.799" v="2037" actId="26606"/>
          <ac:grpSpMkLst>
            <pc:docMk/>
            <pc:sldMk cId="3430310297" sldId="261"/>
            <ac:grpSpMk id="35" creationId="{FAEF28A3-012D-4640-B8B8-1EF6EAF7233B}"/>
          </ac:grpSpMkLst>
        </pc:grpChg>
        <pc:grpChg chg="add del">
          <ac:chgData name="Christine Rizk" userId="8736ae09-bd0d-407b-a057-0129a33cb553" providerId="ADAL" clId="{7DBE45FF-88EC-44E4-BB44-733469F99285}" dt="2020-11-11T23:56:41.111" v="2039" actId="26606"/>
          <ac:grpSpMkLst>
            <pc:docMk/>
            <pc:sldMk cId="3430310297" sldId="261"/>
            <ac:grpSpMk id="61" creationId="{FAEF28A3-012D-4640-B8B8-1EF6EAF7233B}"/>
          </ac:grpSpMkLst>
        </pc:grpChg>
        <pc:grpChg chg="add del">
          <ac:chgData name="Christine Rizk" userId="8736ae09-bd0d-407b-a057-0129a33cb553" providerId="ADAL" clId="{7DBE45FF-88EC-44E4-BB44-733469F99285}" dt="2020-11-11T23:56:49.490" v="2041" actId="26606"/>
          <ac:grpSpMkLst>
            <pc:docMk/>
            <pc:sldMk cId="3430310297" sldId="261"/>
            <ac:grpSpMk id="70" creationId="{FAEF28A3-012D-4640-B8B8-1EF6EAF7233B}"/>
          </ac:grpSpMkLst>
        </pc:grpChg>
        <pc:grpChg chg="add del">
          <ac:chgData name="Christine Rizk" userId="8736ae09-bd0d-407b-a057-0129a33cb553" providerId="ADAL" clId="{7DBE45FF-88EC-44E4-BB44-733469F99285}" dt="2020-11-11T23:56:55.285" v="2043" actId="26606"/>
          <ac:grpSpMkLst>
            <pc:docMk/>
            <pc:sldMk cId="3430310297" sldId="261"/>
            <ac:grpSpMk id="80" creationId="{FAEF28A3-012D-4640-B8B8-1EF6EAF7233B}"/>
          </ac:grpSpMkLst>
        </pc:grpChg>
        <pc:grpChg chg="add del">
          <ac:chgData name="Christine Rizk" userId="8736ae09-bd0d-407b-a057-0129a33cb553" providerId="ADAL" clId="{7DBE45FF-88EC-44E4-BB44-733469F99285}" dt="2020-11-11T23:56:57.188" v="2045" actId="26606"/>
          <ac:grpSpMkLst>
            <pc:docMk/>
            <pc:sldMk cId="3430310297" sldId="261"/>
            <ac:grpSpMk id="89" creationId="{FAEF28A3-012D-4640-B8B8-1EF6EAF7233B}"/>
          </ac:grpSpMkLst>
        </pc:grpChg>
        <pc:grpChg chg="add del">
          <ac:chgData name="Christine Rizk" userId="8736ae09-bd0d-407b-a057-0129a33cb553" providerId="ADAL" clId="{7DBE45FF-88EC-44E4-BB44-733469F99285}" dt="2020-11-11T23:56:57.831" v="2047" actId="26606"/>
          <ac:grpSpMkLst>
            <pc:docMk/>
            <pc:sldMk cId="3430310297" sldId="261"/>
            <ac:grpSpMk id="99" creationId="{DDA34B8A-FA8D-4E16-AD72-7B60B1C2582A}"/>
          </ac:grpSpMkLst>
        </pc:grpChg>
        <pc:grpChg chg="add">
          <ac:chgData name="Christine Rizk" userId="8736ae09-bd0d-407b-a057-0129a33cb553" providerId="ADAL" clId="{7DBE45FF-88EC-44E4-BB44-733469F99285}" dt="2020-11-11T23:56:57.907" v="2048" actId="26606"/>
          <ac:grpSpMkLst>
            <pc:docMk/>
            <pc:sldMk cId="3430310297" sldId="261"/>
            <ac:grpSpMk id="107" creationId="{FAEF28A3-012D-4640-B8B8-1EF6EAF7233B}"/>
          </ac:grpSpMkLst>
        </pc:grpChg>
        <pc:picChg chg="del mod">
          <ac:chgData name="Christine Rizk" userId="8736ae09-bd0d-407b-a057-0129a33cb553" providerId="ADAL" clId="{7DBE45FF-88EC-44E4-BB44-733469F99285}" dt="2020-11-11T22:38:40.172" v="866"/>
          <ac:picMkLst>
            <pc:docMk/>
            <pc:sldMk cId="3430310297" sldId="261"/>
            <ac:picMk id="2" creationId="{00000000-0000-0000-0000-000000000000}"/>
          </ac:picMkLst>
        </pc:picChg>
        <pc:picChg chg="del">
          <ac:chgData name="Christine Rizk" userId="8736ae09-bd0d-407b-a057-0129a33cb553" providerId="ADAL" clId="{7DBE45FF-88EC-44E4-BB44-733469F99285}" dt="2020-11-11T23:23:03.541" v="998" actId="478"/>
          <ac:picMkLst>
            <pc:docMk/>
            <pc:sldMk cId="3430310297" sldId="261"/>
            <ac:picMk id="4" creationId="{00000000-0000-0000-0000-000000000000}"/>
          </ac:picMkLst>
        </pc:picChg>
        <pc:picChg chg="add mod ord">
          <ac:chgData name="Christine Rizk" userId="8736ae09-bd0d-407b-a057-0129a33cb553" providerId="ADAL" clId="{7DBE45FF-88EC-44E4-BB44-733469F99285}" dt="2020-11-11T23:56:57.907" v="2048" actId="26606"/>
          <ac:picMkLst>
            <pc:docMk/>
            <pc:sldMk cId="3430310297" sldId="261"/>
            <ac:picMk id="7" creationId="{6B2D231A-A216-409B-9D45-04E3D2FFDB29}"/>
          </ac:picMkLst>
        </pc:picChg>
        <pc:picChg chg="add del mod">
          <ac:chgData name="Christine Rizk" userId="8736ae09-bd0d-407b-a057-0129a33cb553" providerId="ADAL" clId="{7DBE45FF-88EC-44E4-BB44-733469F99285}" dt="2020-11-11T23:56:22.171" v="2035" actId="478"/>
          <ac:picMkLst>
            <pc:docMk/>
            <pc:sldMk cId="3430310297" sldId="261"/>
            <ac:picMk id="8" creationId="{84F8AAD3-9C5A-4E30-9B1C-06370E1E8CF0}"/>
          </ac:picMkLst>
        </pc:picChg>
        <pc:picChg chg="add mod">
          <ac:chgData name="Christine Rizk" userId="8736ae09-bd0d-407b-a057-0129a33cb553" providerId="ADAL" clId="{7DBE45FF-88EC-44E4-BB44-733469F99285}" dt="2020-11-11T23:58:06.410" v="2052" actId="1076"/>
          <ac:picMkLst>
            <pc:docMk/>
            <pc:sldMk cId="3430310297" sldId="261"/>
            <ac:picMk id="98" creationId="{DFE1186F-ABA2-45BD-9888-CA73C03294BB}"/>
          </ac:picMkLst>
        </pc:picChg>
      </pc:sldChg>
      <pc:sldChg chg="del">
        <pc:chgData name="Christine Rizk" userId="8736ae09-bd0d-407b-a057-0129a33cb553" providerId="ADAL" clId="{7DBE45FF-88EC-44E4-BB44-733469F99285}" dt="2020-11-11T22:48:54.667" v="963" actId="2696"/>
        <pc:sldMkLst>
          <pc:docMk/>
          <pc:sldMk cId="803923623" sldId="305"/>
        </pc:sldMkLst>
      </pc:sldChg>
      <pc:sldChg chg="addSp modSp">
        <pc:chgData name="Christine Rizk" userId="8736ae09-bd0d-407b-a057-0129a33cb553" providerId="ADAL" clId="{7DBE45FF-88EC-44E4-BB44-733469F99285}" dt="2020-11-11T23:22:39.985" v="997" actId="1076"/>
        <pc:sldMkLst>
          <pc:docMk/>
          <pc:sldMk cId="3888935934" sldId="306"/>
        </pc:sldMkLst>
        <pc:spChg chg="mod">
          <ac:chgData name="Christine Rizk" userId="8736ae09-bd0d-407b-a057-0129a33cb553" providerId="ADAL" clId="{7DBE45FF-88EC-44E4-BB44-733469F99285}" dt="2020-11-11T23:22:39.985" v="997" actId="1076"/>
          <ac:spMkLst>
            <pc:docMk/>
            <pc:sldMk cId="3888935934" sldId="306"/>
            <ac:spMk id="12" creationId="{FCE81B20-F497-F340-885B-C8C6197AA5FA}"/>
          </ac:spMkLst>
        </pc:spChg>
        <pc:spChg chg="mod">
          <ac:chgData name="Christine Rizk" userId="8736ae09-bd0d-407b-a057-0129a33cb553" providerId="ADAL" clId="{7DBE45FF-88EC-44E4-BB44-733469F99285}" dt="2020-11-11T23:21:50.770" v="995" actId="1076"/>
          <ac:spMkLst>
            <pc:docMk/>
            <pc:sldMk cId="3888935934" sldId="306"/>
            <ac:spMk id="17" creationId="{1AEE0ECE-569C-E04F-96C9-6377FD5901CA}"/>
          </ac:spMkLst>
        </pc:spChg>
        <pc:spChg chg="mod">
          <ac:chgData name="Christine Rizk" userId="8736ae09-bd0d-407b-a057-0129a33cb553" providerId="ADAL" clId="{7DBE45FF-88EC-44E4-BB44-733469F99285}" dt="2020-11-11T22:49:44.651" v="972" actId="14100"/>
          <ac:spMkLst>
            <pc:docMk/>
            <pc:sldMk cId="3888935934" sldId="306"/>
            <ac:spMk id="18" creationId="{1F1F2DDB-01A9-AA46-A511-C6036D8BF0F6}"/>
          </ac:spMkLst>
        </pc:spChg>
        <pc:spChg chg="mod">
          <ac:chgData name="Christine Rizk" userId="8736ae09-bd0d-407b-a057-0129a33cb553" providerId="ADAL" clId="{7DBE45FF-88EC-44E4-BB44-733469F99285}" dt="2020-11-11T22:49:13.057" v="967" actId="1076"/>
          <ac:spMkLst>
            <pc:docMk/>
            <pc:sldMk cId="3888935934" sldId="306"/>
            <ac:spMk id="23" creationId="{00000000-0000-0000-0000-000000000000}"/>
          </ac:spMkLst>
        </pc:spChg>
        <pc:picChg chg="mod">
          <ac:chgData name="Christine Rizk" userId="8736ae09-bd0d-407b-a057-0129a33cb553" providerId="ADAL" clId="{7DBE45FF-88EC-44E4-BB44-733469F99285}" dt="2020-11-11T22:49:19.816" v="969" actId="1076"/>
          <ac:picMkLst>
            <pc:docMk/>
            <pc:sldMk cId="3888935934" sldId="306"/>
            <ac:picMk id="2" creationId="{00000000-0000-0000-0000-000000000000}"/>
          </ac:picMkLst>
        </pc:picChg>
        <pc:picChg chg="add mod">
          <ac:chgData name="Christine Rizk" userId="8736ae09-bd0d-407b-a057-0129a33cb553" providerId="ADAL" clId="{7DBE45FF-88EC-44E4-BB44-733469F99285}" dt="2020-11-11T22:49:22.072" v="970" actId="1076"/>
          <ac:picMkLst>
            <pc:docMk/>
            <pc:sldMk cId="3888935934" sldId="306"/>
            <ac:picMk id="3" creationId="{FFE679CB-B982-4587-9A5C-E9D5ECFEE5B4}"/>
          </ac:picMkLst>
        </pc:picChg>
        <pc:picChg chg="mod">
          <ac:chgData name="Christine Rizk" userId="8736ae09-bd0d-407b-a057-0129a33cb553" providerId="ADAL" clId="{7DBE45FF-88EC-44E4-BB44-733469F99285}" dt="2020-11-11T22:50:09.089" v="975" actId="1076"/>
          <ac:picMkLst>
            <pc:docMk/>
            <pc:sldMk cId="3888935934" sldId="306"/>
            <ac:picMk id="10" creationId="{00000000-0000-0000-0000-000000000000}"/>
          </ac:picMkLst>
        </pc:picChg>
      </pc:sldChg>
      <pc:sldChg chg="addSp delSp modSp add mod setBg setClrOvrMap">
        <pc:chgData name="Christine Rizk" userId="8736ae09-bd0d-407b-a057-0129a33cb553" providerId="ADAL" clId="{7DBE45FF-88EC-44E4-BB44-733469F99285}" dt="2020-11-12T16:08:54.314" v="4346" actId="1076"/>
        <pc:sldMkLst>
          <pc:docMk/>
          <pc:sldMk cId="678709786" sldId="307"/>
        </pc:sldMkLst>
        <pc:spChg chg="mod">
          <ac:chgData name="Christine Rizk" userId="8736ae09-bd0d-407b-a057-0129a33cb553" providerId="ADAL" clId="{7DBE45FF-88EC-44E4-BB44-733469F99285}" dt="2020-11-12T16:08:38.395" v="4345" actId="26606"/>
          <ac:spMkLst>
            <pc:docMk/>
            <pc:sldMk cId="678709786" sldId="307"/>
            <ac:spMk id="2" creationId="{9AFB0328-8626-49D6-9005-101052FCAF30}"/>
          </ac:spMkLst>
        </pc:spChg>
        <pc:spChg chg="mod">
          <ac:chgData name="Christine Rizk" userId="8736ae09-bd0d-407b-a057-0129a33cb553" providerId="ADAL" clId="{7DBE45FF-88EC-44E4-BB44-733469F99285}" dt="2020-11-12T16:08:38.395" v="4345" actId="26606"/>
          <ac:spMkLst>
            <pc:docMk/>
            <pc:sldMk cId="678709786" sldId="307"/>
            <ac:spMk id="3" creationId="{C471C99B-ACA9-4038-BA2B-0FA9AB811FC2}"/>
          </ac:spMkLst>
        </pc:spChg>
        <pc:spChg chg="add del">
          <ac:chgData name="Christine Rizk" userId="8736ae09-bd0d-407b-a057-0129a33cb553" providerId="ADAL" clId="{7DBE45FF-88EC-44E4-BB44-733469F99285}" dt="2020-11-11T23:54:20.347" v="2003" actId="26606"/>
          <ac:spMkLst>
            <pc:docMk/>
            <pc:sldMk cId="678709786" sldId="307"/>
            <ac:spMk id="8" creationId="{C314C310-850D-4491-AA52-C75BEA68B68C}"/>
          </ac:spMkLst>
        </pc:spChg>
        <pc:spChg chg="add del">
          <ac:chgData name="Christine Rizk" userId="8736ae09-bd0d-407b-a057-0129a33cb553" providerId="ADAL" clId="{7DBE45FF-88EC-44E4-BB44-733469F99285}" dt="2020-11-11T23:54:09.984" v="2000" actId="26606"/>
          <ac:spMkLst>
            <pc:docMk/>
            <pc:sldMk cId="678709786" sldId="307"/>
            <ac:spMk id="19" creationId="{E4F17063-EDA4-417B-946F-BA357F3B390D}"/>
          </ac:spMkLst>
        </pc:spChg>
        <pc:spChg chg="add del">
          <ac:chgData name="Christine Rizk" userId="8736ae09-bd0d-407b-a057-0129a33cb553" providerId="ADAL" clId="{7DBE45FF-88EC-44E4-BB44-733469F99285}" dt="2020-11-11T23:54:09.984" v="2000" actId="26606"/>
          <ac:spMkLst>
            <pc:docMk/>
            <pc:sldMk cId="678709786" sldId="307"/>
            <ac:spMk id="21" creationId="{D36F3EEA-55D4-4677-80E7-92D00B8F343B}"/>
          </ac:spMkLst>
        </pc:spChg>
        <pc:spChg chg="add del">
          <ac:chgData name="Christine Rizk" userId="8736ae09-bd0d-407b-a057-0129a33cb553" providerId="ADAL" clId="{7DBE45FF-88EC-44E4-BB44-733469F99285}" dt="2020-11-11T23:54:09.984" v="2000" actId="26606"/>
          <ac:spMkLst>
            <pc:docMk/>
            <pc:sldMk cId="678709786" sldId="307"/>
            <ac:spMk id="23" creationId="{C91E93A7-6C7F-4F77-9CB0-280D958EF4D2}"/>
          </ac:spMkLst>
        </pc:spChg>
        <pc:spChg chg="add del">
          <ac:chgData name="Christine Rizk" userId="8736ae09-bd0d-407b-a057-0129a33cb553" providerId="ADAL" clId="{7DBE45FF-88EC-44E4-BB44-733469F99285}" dt="2020-11-11T23:54:20.333" v="2002" actId="26606"/>
          <ac:spMkLst>
            <pc:docMk/>
            <pc:sldMk cId="678709786" sldId="307"/>
            <ac:spMk id="25" creationId="{6E0488BA-180E-40D8-8350-4B179179556B}"/>
          </ac:spMkLst>
        </pc:spChg>
        <pc:spChg chg="add del">
          <ac:chgData name="Christine Rizk" userId="8736ae09-bd0d-407b-a057-0129a33cb553" providerId="ADAL" clId="{7DBE45FF-88EC-44E4-BB44-733469F99285}" dt="2020-11-11T23:54:42.875" v="2009" actId="26606"/>
          <ac:spMkLst>
            <pc:docMk/>
            <pc:sldMk cId="678709786" sldId="307"/>
            <ac:spMk id="27" creationId="{8D489E29-742E-4D34-AB08-CE3217805B81}"/>
          </ac:spMkLst>
        </pc:spChg>
        <pc:spChg chg="add del">
          <ac:chgData name="Christine Rizk" userId="8736ae09-bd0d-407b-a057-0129a33cb553" providerId="ADAL" clId="{7DBE45FF-88EC-44E4-BB44-733469F99285}" dt="2020-11-11T23:54:39.021" v="2006" actId="26606"/>
          <ac:spMkLst>
            <pc:docMk/>
            <pc:sldMk cId="678709786" sldId="307"/>
            <ac:spMk id="32" creationId="{6E0488BA-180E-40D8-8350-4B179179556B}"/>
          </ac:spMkLst>
        </pc:spChg>
        <pc:spChg chg="add del">
          <ac:chgData name="Christine Rizk" userId="8736ae09-bd0d-407b-a057-0129a33cb553" providerId="ADAL" clId="{7DBE45FF-88EC-44E4-BB44-733469F99285}" dt="2020-11-11T23:54:42.781" v="2008" actId="26606"/>
          <ac:spMkLst>
            <pc:docMk/>
            <pc:sldMk cId="678709786" sldId="307"/>
            <ac:spMk id="34" creationId="{BBC615D1-6E12-40EF-915B-316CFDB550D5}"/>
          </ac:spMkLst>
        </pc:spChg>
        <pc:spChg chg="add del">
          <ac:chgData name="Christine Rizk" userId="8736ae09-bd0d-407b-a057-0129a33cb553" providerId="ADAL" clId="{7DBE45FF-88EC-44E4-BB44-733469F99285}" dt="2020-11-11T23:54:42.781" v="2008" actId="26606"/>
          <ac:spMkLst>
            <pc:docMk/>
            <pc:sldMk cId="678709786" sldId="307"/>
            <ac:spMk id="35" creationId="{89EA2611-DCBA-4E97-A2B2-9A466E76BDA4}"/>
          </ac:spMkLst>
        </pc:spChg>
        <pc:spChg chg="add del">
          <ac:chgData name="Christine Rizk" userId="8736ae09-bd0d-407b-a057-0129a33cb553" providerId="ADAL" clId="{7DBE45FF-88EC-44E4-BB44-733469F99285}" dt="2020-11-11T23:54:42.781" v="2008" actId="26606"/>
          <ac:spMkLst>
            <pc:docMk/>
            <pc:sldMk cId="678709786" sldId="307"/>
            <ac:spMk id="36" creationId="{B9797D36-DE1E-47CD-881A-6C1F5828261B}"/>
          </ac:spMkLst>
        </pc:spChg>
        <pc:spChg chg="add del">
          <ac:chgData name="Christine Rizk" userId="8736ae09-bd0d-407b-a057-0129a33cb553" providerId="ADAL" clId="{7DBE45FF-88EC-44E4-BB44-733469F99285}" dt="2020-11-11T23:54:42.781" v="2008" actId="26606"/>
          <ac:spMkLst>
            <pc:docMk/>
            <pc:sldMk cId="678709786" sldId="307"/>
            <ac:spMk id="38" creationId="{4A2FAF1F-F462-46AF-A9E6-CC93C4E2C359}"/>
          </ac:spMkLst>
        </pc:spChg>
        <pc:spChg chg="add del">
          <ac:chgData name="Christine Rizk" userId="8736ae09-bd0d-407b-a057-0129a33cb553" providerId="ADAL" clId="{7DBE45FF-88EC-44E4-BB44-733469F99285}" dt="2020-11-11T23:54:42.781" v="2008" actId="26606"/>
          <ac:spMkLst>
            <pc:docMk/>
            <pc:sldMk cId="678709786" sldId="307"/>
            <ac:spMk id="40" creationId="{7146BED8-BAE9-42C5-A3DD-7B946445DB8C}"/>
          </ac:spMkLst>
        </pc:spChg>
        <pc:spChg chg="add del">
          <ac:chgData name="Christine Rizk" userId="8736ae09-bd0d-407b-a057-0129a33cb553" providerId="ADAL" clId="{7DBE45FF-88EC-44E4-BB44-733469F99285}" dt="2020-11-11T23:54:42.781" v="2008" actId="26606"/>
          <ac:spMkLst>
            <pc:docMk/>
            <pc:sldMk cId="678709786" sldId="307"/>
            <ac:spMk id="42" creationId="{15765FE8-B62F-41E4-A73C-74C91A8FD945}"/>
          </ac:spMkLst>
        </pc:spChg>
        <pc:spChg chg="add del">
          <ac:chgData name="Christine Rizk" userId="8736ae09-bd0d-407b-a057-0129a33cb553" providerId="ADAL" clId="{7DBE45FF-88EC-44E4-BB44-733469F99285}" dt="2020-11-12T16:08:38.395" v="4345" actId="26606"/>
          <ac:spMkLst>
            <pc:docMk/>
            <pc:sldMk cId="678709786" sldId="307"/>
            <ac:spMk id="44" creationId="{6DFBE54E-A701-4039-AC57-CF06B37CC626}"/>
          </ac:spMkLst>
        </pc:spChg>
        <pc:spChg chg="add del">
          <ac:chgData name="Christine Rizk" userId="8736ae09-bd0d-407b-a057-0129a33cb553" providerId="ADAL" clId="{7DBE45FF-88EC-44E4-BB44-733469F99285}" dt="2020-11-12T16:08:38.395" v="4345" actId="26606"/>
          <ac:spMkLst>
            <pc:docMk/>
            <pc:sldMk cId="678709786" sldId="307"/>
            <ac:spMk id="45" creationId="{D33A9890-FE1F-4F08-8EF4-FD2B43954605}"/>
          </ac:spMkLst>
        </pc:spChg>
        <pc:spChg chg="add del">
          <ac:chgData name="Christine Rizk" userId="8736ae09-bd0d-407b-a057-0129a33cb553" providerId="ADAL" clId="{7DBE45FF-88EC-44E4-BB44-733469F99285}" dt="2020-11-12T16:08:38.395" v="4345" actId="26606"/>
          <ac:spMkLst>
            <pc:docMk/>
            <pc:sldMk cId="678709786" sldId="307"/>
            <ac:spMk id="46" creationId="{92515798-C8A3-40E7-A830-82681C81A0CD}"/>
          </ac:spMkLst>
        </pc:spChg>
        <pc:spChg chg="add del">
          <ac:chgData name="Christine Rizk" userId="8736ae09-bd0d-407b-a057-0129a33cb553" providerId="ADAL" clId="{7DBE45FF-88EC-44E4-BB44-733469F99285}" dt="2020-11-12T16:08:38.395" v="4345" actId="26606"/>
          <ac:spMkLst>
            <pc:docMk/>
            <pc:sldMk cId="678709786" sldId="307"/>
            <ac:spMk id="51" creationId="{56981798-4550-46DA-9172-4846E2FB66EC}"/>
          </ac:spMkLst>
        </pc:spChg>
        <pc:spChg chg="add del">
          <ac:chgData name="Christine Rizk" userId="8736ae09-bd0d-407b-a057-0129a33cb553" providerId="ADAL" clId="{7DBE45FF-88EC-44E4-BB44-733469F99285}" dt="2020-11-12T16:08:38.395" v="4345" actId="26606"/>
          <ac:spMkLst>
            <pc:docMk/>
            <pc:sldMk cId="678709786" sldId="307"/>
            <ac:spMk id="53" creationId="{2D529E20-662F-4915-ACD7-970C026FDB7F}"/>
          </ac:spMkLst>
        </pc:spChg>
        <pc:grpChg chg="add del">
          <ac:chgData name="Christine Rizk" userId="8736ae09-bd0d-407b-a057-0129a33cb553" providerId="ADAL" clId="{7DBE45FF-88EC-44E4-BB44-733469F99285}" dt="2020-11-11T23:54:20.347" v="2003" actId="26606"/>
          <ac:grpSpMkLst>
            <pc:docMk/>
            <pc:sldMk cId="678709786" sldId="307"/>
            <ac:grpSpMk id="10" creationId="{D4EC3799-3F52-48CE-85CC-83AED368EB42}"/>
          </ac:grpSpMkLst>
        </pc:grpChg>
        <pc:picChg chg="add mod ord">
          <ac:chgData name="Christine Rizk" userId="8736ae09-bd0d-407b-a057-0129a33cb553" providerId="ADAL" clId="{7DBE45FF-88EC-44E4-BB44-733469F99285}" dt="2020-11-12T16:08:38.395" v="4345" actId="26606"/>
          <ac:picMkLst>
            <pc:docMk/>
            <pc:sldMk cId="678709786" sldId="307"/>
            <ac:picMk id="5" creationId="{4D8A15AF-4BE9-4915-9D90-4DA7D54E59CD}"/>
          </ac:picMkLst>
        </pc:picChg>
        <pc:picChg chg="add mod">
          <ac:chgData name="Christine Rizk" userId="8736ae09-bd0d-407b-a057-0129a33cb553" providerId="ADAL" clId="{7DBE45FF-88EC-44E4-BB44-733469F99285}" dt="2020-11-12T16:08:54.314" v="4346" actId="1076"/>
          <ac:picMkLst>
            <pc:docMk/>
            <pc:sldMk cId="678709786" sldId="307"/>
            <ac:picMk id="26" creationId="{1D6B640D-BFD5-4C11-AEEE-3743DF85FEE3}"/>
          </ac:picMkLst>
        </pc:picChg>
        <pc:cxnChg chg="add del">
          <ac:chgData name="Christine Rizk" userId="8736ae09-bd0d-407b-a057-0129a33cb553" providerId="ADAL" clId="{7DBE45FF-88EC-44E4-BB44-733469F99285}" dt="2020-11-11T23:54:20.347" v="2003" actId="26606"/>
          <ac:cxnSpMkLst>
            <pc:docMk/>
            <pc:sldMk cId="678709786" sldId="307"/>
            <ac:cxnSpMk id="14" creationId="{789E20C7-BB50-4317-93C7-90C8ED80B275}"/>
          </ac:cxnSpMkLst>
        </pc:cxnChg>
      </pc:sldChg>
      <pc:sldChg chg="addSp modSp add mod setBg setClrOvrMap">
        <pc:chgData name="Christine Rizk" userId="8736ae09-bd0d-407b-a057-0129a33cb553" providerId="ADAL" clId="{7DBE45FF-88EC-44E4-BB44-733469F99285}" dt="2020-11-12T12:20:57.210" v="3649" actId="14100"/>
        <pc:sldMkLst>
          <pc:docMk/>
          <pc:sldMk cId="2245447652" sldId="308"/>
        </pc:sldMkLst>
        <pc:spChg chg="mod">
          <ac:chgData name="Christine Rizk" userId="8736ae09-bd0d-407b-a057-0129a33cb553" providerId="ADAL" clId="{7DBE45FF-88EC-44E4-BB44-733469F99285}" dt="2020-11-12T00:49:35.512" v="2409" actId="26606"/>
          <ac:spMkLst>
            <pc:docMk/>
            <pc:sldMk cId="2245447652" sldId="308"/>
            <ac:spMk id="2" creationId="{216936D1-EBCE-452F-8F38-F0CB69D3403B}"/>
          </ac:spMkLst>
        </pc:spChg>
        <pc:spChg chg="mod ord">
          <ac:chgData name="Christine Rizk" userId="8736ae09-bd0d-407b-a057-0129a33cb553" providerId="ADAL" clId="{7DBE45FF-88EC-44E4-BB44-733469F99285}" dt="2020-11-12T12:20:57.210" v="3649" actId="14100"/>
          <ac:spMkLst>
            <pc:docMk/>
            <pc:sldMk cId="2245447652" sldId="308"/>
            <ac:spMk id="3" creationId="{D7AFC89B-54C3-41CA-9EBD-DBC7B55CFD5F}"/>
          </ac:spMkLst>
        </pc:spChg>
        <pc:spChg chg="add">
          <ac:chgData name="Christine Rizk" userId="8736ae09-bd0d-407b-a057-0129a33cb553" providerId="ADAL" clId="{7DBE45FF-88EC-44E4-BB44-733469F99285}" dt="2020-11-12T00:49:35.512" v="2409" actId="26606"/>
          <ac:spMkLst>
            <pc:docMk/>
            <pc:sldMk cId="2245447652" sldId="308"/>
            <ac:spMk id="10" creationId="{F70C2B8F-6B1B-46D5-86E6-40F36C695FC2}"/>
          </ac:spMkLst>
        </pc:spChg>
        <pc:spChg chg="add">
          <ac:chgData name="Christine Rizk" userId="8736ae09-bd0d-407b-a057-0129a33cb553" providerId="ADAL" clId="{7DBE45FF-88EC-44E4-BB44-733469F99285}" dt="2020-11-12T00:49:35.512" v="2409" actId="26606"/>
          <ac:spMkLst>
            <pc:docMk/>
            <pc:sldMk cId="2245447652" sldId="308"/>
            <ac:spMk id="12" creationId="{DB521824-592C-476A-AB0A-CA0C6D1F3407}"/>
          </ac:spMkLst>
        </pc:spChg>
        <pc:spChg chg="add">
          <ac:chgData name="Christine Rizk" userId="8736ae09-bd0d-407b-a057-0129a33cb553" providerId="ADAL" clId="{7DBE45FF-88EC-44E4-BB44-733469F99285}" dt="2020-11-12T00:49:35.512" v="2409" actId="26606"/>
          <ac:spMkLst>
            <pc:docMk/>
            <pc:sldMk cId="2245447652" sldId="308"/>
            <ac:spMk id="14" creationId="{A2749EFA-8EE4-4EB8-9424-8E593B9320AD}"/>
          </ac:spMkLst>
        </pc:spChg>
        <pc:spChg chg="add">
          <ac:chgData name="Christine Rizk" userId="8736ae09-bd0d-407b-a057-0129a33cb553" providerId="ADAL" clId="{7DBE45FF-88EC-44E4-BB44-733469F99285}" dt="2020-11-12T00:49:35.512" v="2409" actId="26606"/>
          <ac:spMkLst>
            <pc:docMk/>
            <pc:sldMk cId="2245447652" sldId="308"/>
            <ac:spMk id="16" creationId="{B5C860C9-D4F9-4350-80DA-0D1CD36C7741}"/>
          </ac:spMkLst>
        </pc:spChg>
        <pc:spChg chg="add">
          <ac:chgData name="Christine Rizk" userId="8736ae09-bd0d-407b-a057-0129a33cb553" providerId="ADAL" clId="{7DBE45FF-88EC-44E4-BB44-733469F99285}" dt="2020-11-12T00:49:35.512" v="2409" actId="26606"/>
          <ac:spMkLst>
            <pc:docMk/>
            <pc:sldMk cId="2245447652" sldId="308"/>
            <ac:spMk id="18" creationId="{538A90C8-AE0E-4EBA-9AF8-EEDB206020E0}"/>
          </ac:spMkLst>
        </pc:spChg>
        <pc:picChg chg="add mod">
          <ac:chgData name="Christine Rizk" userId="8736ae09-bd0d-407b-a057-0129a33cb553" providerId="ADAL" clId="{7DBE45FF-88EC-44E4-BB44-733469F99285}" dt="2020-11-12T00:49:35.512" v="2409" actId="26606"/>
          <ac:picMkLst>
            <pc:docMk/>
            <pc:sldMk cId="2245447652" sldId="308"/>
            <ac:picMk id="5" creationId="{E1D1CF24-89E4-4C8C-88C1-8CEC2BC96C63}"/>
          </ac:picMkLst>
        </pc:picChg>
        <pc:picChg chg="add mod">
          <ac:chgData name="Christine Rizk" userId="8736ae09-bd0d-407b-a057-0129a33cb553" providerId="ADAL" clId="{7DBE45FF-88EC-44E4-BB44-733469F99285}" dt="2020-11-12T01:02:37.656" v="2664" actId="1076"/>
          <ac:picMkLst>
            <pc:docMk/>
            <pc:sldMk cId="2245447652" sldId="308"/>
            <ac:picMk id="11" creationId="{3D29F2D8-5B82-4D85-B026-98CB2FA1389F}"/>
          </ac:picMkLst>
        </pc:picChg>
      </pc:sldChg>
      <pc:sldChg chg="addSp delSp modSp add mod setBg setClrOvrMap">
        <pc:chgData name="Christine Rizk" userId="8736ae09-bd0d-407b-a057-0129a33cb553" providerId="ADAL" clId="{7DBE45FF-88EC-44E4-BB44-733469F99285}" dt="2020-11-12T16:10:45.464" v="4356" actId="255"/>
        <pc:sldMkLst>
          <pc:docMk/>
          <pc:sldMk cId="254946751" sldId="309"/>
        </pc:sldMkLst>
        <pc:spChg chg="mod">
          <ac:chgData name="Christine Rizk" userId="8736ae09-bd0d-407b-a057-0129a33cb553" providerId="ADAL" clId="{7DBE45FF-88EC-44E4-BB44-733469F99285}" dt="2020-11-12T12:26:25.198" v="3756" actId="20577"/>
          <ac:spMkLst>
            <pc:docMk/>
            <pc:sldMk cId="254946751" sldId="309"/>
            <ac:spMk id="2" creationId="{88C8F252-548F-41BF-840A-ACADE83683C3}"/>
          </ac:spMkLst>
        </pc:spChg>
        <pc:spChg chg="mod ord">
          <ac:chgData name="Christine Rizk" userId="8736ae09-bd0d-407b-a057-0129a33cb553" providerId="ADAL" clId="{7DBE45FF-88EC-44E4-BB44-733469F99285}" dt="2020-11-12T16:10:45.464" v="4356" actId="255"/>
          <ac:spMkLst>
            <pc:docMk/>
            <pc:sldMk cId="254946751" sldId="309"/>
            <ac:spMk id="3" creationId="{3E7AEA74-DD0A-419D-A8C1-7021D1A6A316}"/>
          </ac:spMkLst>
        </pc:spChg>
        <pc:spChg chg="add del">
          <ac:chgData name="Christine Rizk" userId="8736ae09-bd0d-407b-a057-0129a33cb553" providerId="ADAL" clId="{7DBE45FF-88EC-44E4-BB44-733469F99285}" dt="2020-11-12T01:14:49.413" v="2958" actId="26606"/>
          <ac:spMkLst>
            <pc:docMk/>
            <pc:sldMk cId="254946751" sldId="309"/>
            <ac:spMk id="9" creationId="{38ABDB68-E3D5-448E-97D3-06FFEF680193}"/>
          </ac:spMkLst>
        </pc:spChg>
        <pc:spChg chg="add del">
          <ac:chgData name="Christine Rizk" userId="8736ae09-bd0d-407b-a057-0129a33cb553" providerId="ADAL" clId="{7DBE45FF-88EC-44E4-BB44-733469F99285}" dt="2020-11-12T01:14:49.413" v="2958" actId="26606"/>
          <ac:spMkLst>
            <pc:docMk/>
            <pc:sldMk cId="254946751" sldId="309"/>
            <ac:spMk id="11" creationId="{B8DD7FEB-D9F3-4F5B-982C-36B0664D0205}"/>
          </ac:spMkLst>
        </pc:spChg>
        <pc:spChg chg="add del">
          <ac:chgData name="Christine Rizk" userId="8736ae09-bd0d-407b-a057-0129a33cb553" providerId="ADAL" clId="{7DBE45FF-88EC-44E4-BB44-733469F99285}" dt="2020-11-12T01:14:49.413" v="2958" actId="26606"/>
          <ac:spMkLst>
            <pc:docMk/>
            <pc:sldMk cId="254946751" sldId="309"/>
            <ac:spMk id="13" creationId="{96BA11E4-0636-4FA9-A836-2A4FB176449A}"/>
          </ac:spMkLst>
        </pc:spChg>
        <pc:spChg chg="add del">
          <ac:chgData name="Christine Rizk" userId="8736ae09-bd0d-407b-a057-0129a33cb553" providerId="ADAL" clId="{7DBE45FF-88EC-44E4-BB44-733469F99285}" dt="2020-11-12T01:14:49.413" v="2958" actId="26606"/>
          <ac:spMkLst>
            <pc:docMk/>
            <pc:sldMk cId="254946751" sldId="309"/>
            <ac:spMk id="15" creationId="{5681882E-BDD0-4311-AF62-E8019628524D}"/>
          </ac:spMkLst>
        </pc:spChg>
        <pc:spChg chg="add del">
          <ac:chgData name="Christine Rizk" userId="8736ae09-bd0d-407b-a057-0129a33cb553" providerId="ADAL" clId="{7DBE45FF-88EC-44E4-BB44-733469F99285}" dt="2020-11-12T01:14:49.413" v="2958" actId="26606"/>
          <ac:spMkLst>
            <pc:docMk/>
            <pc:sldMk cId="254946751" sldId="309"/>
            <ac:spMk id="17" creationId="{EADD3260-4BDA-459B-A162-5E1B897E38FC}"/>
          </ac:spMkLst>
        </pc:spChg>
        <pc:spChg chg="add del">
          <ac:chgData name="Christine Rizk" userId="8736ae09-bd0d-407b-a057-0129a33cb553" providerId="ADAL" clId="{7DBE45FF-88EC-44E4-BB44-733469F99285}" dt="2020-11-12T01:14:49.413" v="2958" actId="26606"/>
          <ac:spMkLst>
            <pc:docMk/>
            <pc:sldMk cId="254946751" sldId="309"/>
            <ac:spMk id="19" creationId="{283DA7DD-CA37-4ED7-8710-48E56B063BA4}"/>
          </ac:spMkLst>
        </pc:spChg>
        <pc:spChg chg="add del">
          <ac:chgData name="Christine Rizk" userId="8736ae09-bd0d-407b-a057-0129a33cb553" providerId="ADAL" clId="{7DBE45FF-88EC-44E4-BB44-733469F99285}" dt="2020-11-12T01:14:49.413" v="2958" actId="26606"/>
          <ac:spMkLst>
            <pc:docMk/>
            <pc:sldMk cId="254946751" sldId="309"/>
            <ac:spMk id="21" creationId="{B92F2E3C-66CD-4DEB-BA14-2A5912B65A21}"/>
          </ac:spMkLst>
        </pc:spChg>
        <pc:spChg chg="add del">
          <ac:chgData name="Christine Rizk" userId="8736ae09-bd0d-407b-a057-0129a33cb553" providerId="ADAL" clId="{7DBE45FF-88EC-44E4-BB44-733469F99285}" dt="2020-11-12T01:14:53.348" v="2960" actId="26606"/>
          <ac:spMkLst>
            <pc:docMk/>
            <pc:sldMk cId="254946751" sldId="309"/>
            <ac:spMk id="23" creationId="{643780CE-2BE5-46F6-97B2-60DF30217ED3}"/>
          </ac:spMkLst>
        </pc:spChg>
        <pc:spChg chg="add del">
          <ac:chgData name="Christine Rizk" userId="8736ae09-bd0d-407b-a057-0129a33cb553" providerId="ADAL" clId="{7DBE45FF-88EC-44E4-BB44-733469F99285}" dt="2020-11-12T01:14:53.348" v="2960" actId="26606"/>
          <ac:spMkLst>
            <pc:docMk/>
            <pc:sldMk cId="254946751" sldId="309"/>
            <ac:spMk id="24" creationId="{61A87A49-68E6-459E-A5A6-46229FF42125}"/>
          </ac:spMkLst>
        </pc:spChg>
        <pc:spChg chg="add del">
          <ac:chgData name="Christine Rizk" userId="8736ae09-bd0d-407b-a057-0129a33cb553" providerId="ADAL" clId="{7DBE45FF-88EC-44E4-BB44-733469F99285}" dt="2020-11-12T01:14:53.348" v="2960" actId="26606"/>
          <ac:spMkLst>
            <pc:docMk/>
            <pc:sldMk cId="254946751" sldId="309"/>
            <ac:spMk id="25" creationId="{F6ACD5FC-CAFE-48EB-B765-60EED2E052F0}"/>
          </ac:spMkLst>
        </pc:spChg>
        <pc:spChg chg="add del">
          <ac:chgData name="Christine Rizk" userId="8736ae09-bd0d-407b-a057-0129a33cb553" providerId="ADAL" clId="{7DBE45FF-88EC-44E4-BB44-733469F99285}" dt="2020-11-12T01:14:53.348" v="2960" actId="26606"/>
          <ac:spMkLst>
            <pc:docMk/>
            <pc:sldMk cId="254946751" sldId="309"/>
            <ac:spMk id="26" creationId="{9F33B405-D785-4738-B1C0-6A0AA5E98286}"/>
          </ac:spMkLst>
        </pc:spChg>
        <pc:spChg chg="add del">
          <ac:chgData name="Christine Rizk" userId="8736ae09-bd0d-407b-a057-0129a33cb553" providerId="ADAL" clId="{7DBE45FF-88EC-44E4-BB44-733469F99285}" dt="2020-11-12T01:14:53.348" v="2960" actId="26606"/>
          <ac:spMkLst>
            <pc:docMk/>
            <pc:sldMk cId="254946751" sldId="309"/>
            <ac:spMk id="27" creationId="{4233DC0E-DE6C-4FB6-A529-51B162641AB8}"/>
          </ac:spMkLst>
        </pc:spChg>
        <pc:spChg chg="add del">
          <ac:chgData name="Christine Rizk" userId="8736ae09-bd0d-407b-a057-0129a33cb553" providerId="ADAL" clId="{7DBE45FF-88EC-44E4-BB44-733469F99285}" dt="2020-11-12T01:14:53.348" v="2960" actId="26606"/>
          <ac:spMkLst>
            <pc:docMk/>
            <pc:sldMk cId="254946751" sldId="309"/>
            <ac:spMk id="28" creationId="{3870477F-E451-4BC3-863F-0E2FC572884B}"/>
          </ac:spMkLst>
        </pc:spChg>
        <pc:spChg chg="add del">
          <ac:chgData name="Christine Rizk" userId="8736ae09-bd0d-407b-a057-0129a33cb553" providerId="ADAL" clId="{7DBE45FF-88EC-44E4-BB44-733469F99285}" dt="2020-11-12T01:14:53.348" v="2960" actId="26606"/>
          <ac:spMkLst>
            <pc:docMk/>
            <pc:sldMk cId="254946751" sldId="309"/>
            <ac:spMk id="29" creationId="{B4A81DE1-E2BC-4A31-99EE-71350421B0EA}"/>
          </ac:spMkLst>
        </pc:spChg>
        <pc:spChg chg="add">
          <ac:chgData name="Christine Rizk" userId="8736ae09-bd0d-407b-a057-0129a33cb553" providerId="ADAL" clId="{7DBE45FF-88EC-44E4-BB44-733469F99285}" dt="2020-11-12T01:14:53.376" v="2961" actId="26606"/>
          <ac:spMkLst>
            <pc:docMk/>
            <pc:sldMk cId="254946751" sldId="309"/>
            <ac:spMk id="31" creationId="{38ABDB68-E3D5-448E-97D3-06FFEF680193}"/>
          </ac:spMkLst>
        </pc:spChg>
        <pc:spChg chg="add">
          <ac:chgData name="Christine Rizk" userId="8736ae09-bd0d-407b-a057-0129a33cb553" providerId="ADAL" clId="{7DBE45FF-88EC-44E4-BB44-733469F99285}" dt="2020-11-12T01:14:53.376" v="2961" actId="26606"/>
          <ac:spMkLst>
            <pc:docMk/>
            <pc:sldMk cId="254946751" sldId="309"/>
            <ac:spMk id="32" creationId="{B8DD7FEB-D9F3-4F5B-982C-36B0664D0205}"/>
          </ac:spMkLst>
        </pc:spChg>
        <pc:spChg chg="add">
          <ac:chgData name="Christine Rizk" userId="8736ae09-bd0d-407b-a057-0129a33cb553" providerId="ADAL" clId="{7DBE45FF-88EC-44E4-BB44-733469F99285}" dt="2020-11-12T01:14:53.376" v="2961" actId="26606"/>
          <ac:spMkLst>
            <pc:docMk/>
            <pc:sldMk cId="254946751" sldId="309"/>
            <ac:spMk id="33" creationId="{96BA11E4-0636-4FA9-A836-2A4FB176449A}"/>
          </ac:spMkLst>
        </pc:spChg>
        <pc:spChg chg="add">
          <ac:chgData name="Christine Rizk" userId="8736ae09-bd0d-407b-a057-0129a33cb553" providerId="ADAL" clId="{7DBE45FF-88EC-44E4-BB44-733469F99285}" dt="2020-11-12T01:14:53.376" v="2961" actId="26606"/>
          <ac:spMkLst>
            <pc:docMk/>
            <pc:sldMk cId="254946751" sldId="309"/>
            <ac:spMk id="34" creationId="{5681882E-BDD0-4311-AF62-E8019628524D}"/>
          </ac:spMkLst>
        </pc:spChg>
        <pc:spChg chg="add">
          <ac:chgData name="Christine Rizk" userId="8736ae09-bd0d-407b-a057-0129a33cb553" providerId="ADAL" clId="{7DBE45FF-88EC-44E4-BB44-733469F99285}" dt="2020-11-12T01:14:53.376" v="2961" actId="26606"/>
          <ac:spMkLst>
            <pc:docMk/>
            <pc:sldMk cId="254946751" sldId="309"/>
            <ac:spMk id="35" creationId="{EADD3260-4BDA-459B-A162-5E1B897E38FC}"/>
          </ac:spMkLst>
        </pc:spChg>
        <pc:spChg chg="add">
          <ac:chgData name="Christine Rizk" userId="8736ae09-bd0d-407b-a057-0129a33cb553" providerId="ADAL" clId="{7DBE45FF-88EC-44E4-BB44-733469F99285}" dt="2020-11-12T01:14:53.376" v="2961" actId="26606"/>
          <ac:spMkLst>
            <pc:docMk/>
            <pc:sldMk cId="254946751" sldId="309"/>
            <ac:spMk id="36" creationId="{283DA7DD-CA37-4ED7-8710-48E56B063BA4}"/>
          </ac:spMkLst>
        </pc:spChg>
        <pc:spChg chg="add">
          <ac:chgData name="Christine Rizk" userId="8736ae09-bd0d-407b-a057-0129a33cb553" providerId="ADAL" clId="{7DBE45FF-88EC-44E4-BB44-733469F99285}" dt="2020-11-12T01:14:53.376" v="2961" actId="26606"/>
          <ac:spMkLst>
            <pc:docMk/>
            <pc:sldMk cId="254946751" sldId="309"/>
            <ac:spMk id="37" creationId="{B92F2E3C-66CD-4DEB-BA14-2A5912B65A21}"/>
          </ac:spMkLst>
        </pc:spChg>
        <pc:picChg chg="add mod">
          <ac:chgData name="Christine Rizk" userId="8736ae09-bd0d-407b-a057-0129a33cb553" providerId="ADAL" clId="{7DBE45FF-88EC-44E4-BB44-733469F99285}" dt="2020-11-12T01:14:53.376" v="2961" actId="26606"/>
          <ac:picMkLst>
            <pc:docMk/>
            <pc:sldMk cId="254946751" sldId="309"/>
            <ac:picMk id="4" creationId="{480CD770-B1CE-4567-837E-0592F9BB3889}"/>
          </ac:picMkLst>
        </pc:picChg>
        <pc:picChg chg="add">
          <ac:chgData name="Christine Rizk" userId="8736ae09-bd0d-407b-a057-0129a33cb553" providerId="ADAL" clId="{7DBE45FF-88EC-44E4-BB44-733469F99285}" dt="2020-11-12T16:09:07.706" v="4347"/>
          <ac:picMkLst>
            <pc:docMk/>
            <pc:sldMk cId="254946751" sldId="309"/>
            <ac:picMk id="30" creationId="{AF3242A8-3E41-472D-8DBE-92A0AD98D97E}"/>
          </ac:picMkLst>
        </pc:picChg>
      </pc:sldChg>
      <pc:sldChg chg="add del">
        <pc:chgData name="Christine Rizk" userId="8736ae09-bd0d-407b-a057-0129a33cb553" providerId="ADAL" clId="{7DBE45FF-88EC-44E4-BB44-733469F99285}" dt="2020-11-12T01:55:08.426" v="3259"/>
        <pc:sldMkLst>
          <pc:docMk/>
          <pc:sldMk cId="3235661291" sldId="310"/>
        </pc:sldMkLst>
      </pc:sldChg>
      <pc:sldChg chg="add del">
        <pc:chgData name="Christine Rizk" userId="8736ae09-bd0d-407b-a057-0129a33cb553" providerId="ADAL" clId="{7DBE45FF-88EC-44E4-BB44-733469F99285}" dt="2020-11-12T12:01:58.954" v="3305"/>
        <pc:sldMkLst>
          <pc:docMk/>
          <pc:sldMk cId="4083810123" sldId="310"/>
        </pc:sldMkLst>
      </pc:sldChg>
      <pc:sldChg chg="add del">
        <pc:chgData name="Christine Rizk" userId="8736ae09-bd0d-407b-a057-0129a33cb553" providerId="ADAL" clId="{7DBE45FF-88EC-44E4-BB44-733469F99285}" dt="2020-11-12T01:55:08.426" v="3259"/>
        <pc:sldMkLst>
          <pc:docMk/>
          <pc:sldMk cId="3005190792" sldId="311"/>
        </pc:sldMkLst>
      </pc:sldChg>
      <pc:sldChg chg="add del">
        <pc:chgData name="Christine Rizk" userId="8736ae09-bd0d-407b-a057-0129a33cb553" providerId="ADAL" clId="{7DBE45FF-88EC-44E4-BB44-733469F99285}" dt="2020-11-12T12:01:58.954" v="3305"/>
        <pc:sldMkLst>
          <pc:docMk/>
          <pc:sldMk cId="4266516495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2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6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2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4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6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33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7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07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8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09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133474" y="0"/>
            <a:ext cx="4010527" cy="68580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78441" y="566734"/>
            <a:ext cx="4395537" cy="57635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79596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60258" y="2045582"/>
            <a:ext cx="2075447" cy="2766836"/>
          </a:xfrm>
          <a:custGeom>
            <a:avLst/>
            <a:gdLst>
              <a:gd name="connsiteX0" fmla="*/ 2568742 w 5137484"/>
              <a:gd name="connsiteY0" fmla="*/ 0 h 5137484"/>
              <a:gd name="connsiteX1" fmla="*/ 5137484 w 5137484"/>
              <a:gd name="connsiteY1" fmla="*/ 2568742 h 5137484"/>
              <a:gd name="connsiteX2" fmla="*/ 2568742 w 5137484"/>
              <a:gd name="connsiteY2" fmla="*/ 5137484 h 5137484"/>
              <a:gd name="connsiteX3" fmla="*/ 0 w 5137484"/>
              <a:gd name="connsiteY3" fmla="*/ 2568742 h 5137484"/>
              <a:gd name="connsiteX4" fmla="*/ 2568742 w 5137484"/>
              <a:gd name="connsiteY4" fmla="*/ 0 h 51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7484" h="5137484">
                <a:moveTo>
                  <a:pt x="2568742" y="0"/>
                </a:moveTo>
                <a:cubicBezTo>
                  <a:pt x="3987419" y="0"/>
                  <a:pt x="5137484" y="1150065"/>
                  <a:pt x="5137484" y="2568742"/>
                </a:cubicBezTo>
                <a:cubicBezTo>
                  <a:pt x="5137484" y="3987419"/>
                  <a:pt x="3987419" y="5137484"/>
                  <a:pt x="2568742" y="5137484"/>
                </a:cubicBezTo>
                <a:cubicBezTo>
                  <a:pt x="1150065" y="5137484"/>
                  <a:pt x="0" y="3987419"/>
                  <a:pt x="0" y="2568742"/>
                </a:cubicBezTo>
                <a:cubicBezTo>
                  <a:pt x="0" y="1150065"/>
                  <a:pt x="1150065" y="0"/>
                  <a:pt x="2568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5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295900" y="1370051"/>
            <a:ext cx="2905125" cy="205708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2"/>
          </p:nvPr>
        </p:nvSpPr>
        <p:spPr>
          <a:xfrm>
            <a:off x="5295900" y="3719188"/>
            <a:ext cx="2905125" cy="205708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41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6170076" y="2101525"/>
            <a:ext cx="2577049" cy="34460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1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0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3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0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1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0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3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6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706" y="1205531"/>
            <a:ext cx="6490588" cy="2550877"/>
          </a:xfrm>
        </p:spPr>
        <p:txBody>
          <a:bodyPr/>
          <a:lstStyle/>
          <a:p>
            <a:pPr algn="ctr"/>
            <a:r>
              <a:rPr lang="en-US" dirty="0"/>
              <a:t>HonorHealth Research Institute (HRI)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160" y="3958404"/>
            <a:ext cx="5917679" cy="861420"/>
          </a:xfrm>
        </p:spPr>
        <p:txBody>
          <a:bodyPr/>
          <a:lstStyle/>
          <a:p>
            <a:pPr algn="ctr"/>
            <a:r>
              <a:rPr lang="en-US" sz="3200" b="1" dirty="0"/>
              <a:t>2020 Accomplishments</a:t>
            </a: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5E905-FAF0-4901-A684-4D8BFE9F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239" y="5021820"/>
            <a:ext cx="2522418" cy="9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11338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706465" y="1335800"/>
            <a:ext cx="6053670" cy="4186400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936D1-EBCE-452F-8F38-F0CB69D3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3" y="629265"/>
            <a:ext cx="3849329" cy="1622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BEBEB"/>
                </a:solidFill>
              </a:rPr>
              <a:t>Virtual Reality (VR) Technology</a:t>
            </a:r>
            <a:br>
              <a:rPr lang="en-US" sz="2700" b="1" dirty="0">
                <a:solidFill>
                  <a:srgbClr val="EBEBEB"/>
                </a:solidFill>
              </a:rPr>
            </a:br>
            <a:r>
              <a:rPr lang="en-US" sz="2700" b="1" dirty="0">
                <a:solidFill>
                  <a:srgbClr val="EBEBEB"/>
                </a:solidFill>
              </a:rPr>
              <a:t>Utilized in Oncology Research</a:t>
            </a:r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E1D1CF24-89E4-4C8C-88C1-8CEC2BC9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27" y="1023437"/>
            <a:ext cx="3621530" cy="48287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FC89B-54C3-41CA-9EBD-DBC7B55CF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23" y="2390863"/>
            <a:ext cx="3849329" cy="3839614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Virtual Reality is a three-dimensional, computer generated environment which can be explored and interacted with by patients</a:t>
            </a:r>
          </a:p>
          <a:p>
            <a:r>
              <a:rPr lang="en-US" dirty="0">
                <a:solidFill>
                  <a:srgbClr val="FFFFFF"/>
                </a:solidFill>
              </a:rPr>
              <a:t>Novel VR hardware technology with cloud-based content allows greater flexibility and lower cost</a:t>
            </a:r>
          </a:p>
          <a:p>
            <a:r>
              <a:rPr lang="en-US" dirty="0"/>
              <a:t>provided a grant by the Flinn Foundation to use Virtual Reality (VR) technology to improve patient understanding of medical, regulatory and legal aspects of the patient consent process and improve health literacy </a:t>
            </a:r>
          </a:p>
          <a:p>
            <a:r>
              <a:rPr lang="en-US" dirty="0">
                <a:solidFill>
                  <a:srgbClr val="FFFFFF"/>
                </a:solidFill>
              </a:rPr>
              <a:t>Pilot study with 24 patients to consent for port placement by VR technology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29F2D8-5B82-4D85-B026-98CB2FA13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381" y="5998950"/>
            <a:ext cx="1549296" cy="6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47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8F252-548F-41BF-840A-ACADE836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BEBEB"/>
                </a:solidFill>
              </a:rPr>
              <a:t>VIRTUAL REALITY (VR) TECHNOLOGY</a:t>
            </a:r>
          </a:p>
        </p:txBody>
      </p:sp>
      <p:sp>
        <p:nvSpPr>
          <p:cNvPr id="34" name="Freeform: Shape 14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60868" y="1590205"/>
            <a:ext cx="6053670" cy="3677591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CD770-B1CE-4567-837E-0592F9BB3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669" y="1619027"/>
            <a:ext cx="3093988" cy="3637526"/>
          </a:xfrm>
          <a:prstGeom prst="rect">
            <a:avLst/>
          </a:prstGeom>
        </p:spPr>
      </p:pic>
      <p:sp>
        <p:nvSpPr>
          <p:cNvPr id="35" name="Rectangle 16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18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20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EA74-DD0A-419D-A8C1-7021D1A6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89" y="2185624"/>
            <a:ext cx="3677593" cy="381174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550" dirty="0">
                <a:solidFill>
                  <a:srgbClr val="FFFFFF"/>
                </a:solidFill>
              </a:rPr>
              <a:t>Collaboration with Microsoft and Dr. Mar Gonzalez Franco</a:t>
            </a:r>
          </a:p>
          <a:p>
            <a:pPr>
              <a:lnSpc>
                <a:spcPct val="90000"/>
              </a:lnSpc>
            </a:pPr>
            <a:r>
              <a:rPr lang="en-US" sz="1550" dirty="0">
                <a:solidFill>
                  <a:srgbClr val="FFFFFF"/>
                </a:solidFill>
              </a:rPr>
              <a:t>Microsoft donated studio time for the production of the VR pilot</a:t>
            </a:r>
          </a:p>
          <a:p>
            <a:pPr>
              <a:lnSpc>
                <a:spcPct val="90000"/>
              </a:lnSpc>
            </a:pPr>
            <a:r>
              <a:rPr lang="en-US" sz="1550" dirty="0">
                <a:solidFill>
                  <a:srgbClr val="FFFFFF"/>
                </a:solidFill>
              </a:rPr>
              <a:t>Collaboration with Emblematic for immersive medicine</a:t>
            </a:r>
          </a:p>
          <a:p>
            <a:pPr>
              <a:lnSpc>
                <a:spcPct val="90000"/>
              </a:lnSpc>
            </a:pPr>
            <a:r>
              <a:rPr lang="en-US" sz="1550" dirty="0">
                <a:solidFill>
                  <a:srgbClr val="FFFFFF"/>
                </a:solidFill>
              </a:rPr>
              <a:t>Development of consortium for immersive medicine including Dr. Kristina </a:t>
            </a:r>
            <a:r>
              <a:rPr lang="en-US" sz="1550" dirty="0" err="1">
                <a:solidFill>
                  <a:srgbClr val="FFFFFF"/>
                </a:solidFill>
              </a:rPr>
              <a:t>Lerman</a:t>
            </a:r>
            <a:r>
              <a:rPr lang="en-US" sz="1550" dirty="0">
                <a:solidFill>
                  <a:srgbClr val="FFFFFF"/>
                </a:solidFill>
              </a:rPr>
              <a:t> at University of Southern California – Project Leader at the Information Services Institute</a:t>
            </a:r>
          </a:p>
        </p:txBody>
      </p:sp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3242A8-3E41-472D-8DBE-92A0AD98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381" y="5998950"/>
            <a:ext cx="1549296" cy="6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6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64" y="879311"/>
            <a:ext cx="7348755" cy="709865"/>
          </a:xfrm>
        </p:spPr>
        <p:txBody>
          <a:bodyPr/>
          <a:lstStyle/>
          <a:p>
            <a:r>
              <a:rPr lang="en-US" sz="3100" b="1" dirty="0"/>
              <a:t>HonorHealth Research Institute (HRI)  </a:t>
            </a:r>
            <a:r>
              <a:rPr lang="en-US" b="1" dirty="0"/>
              <a:t>Neuroscience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2296887"/>
            <a:ext cx="4778829" cy="42018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Neuroscience research program is embarking on a neuroscience biobanking endeavor in partnership with the HRI research laboratory team to open June 2021, and under the leadership of physician’s Todd Levine, MD and John </a:t>
            </a:r>
            <a:r>
              <a:rPr lang="en-US" dirty="0" err="1"/>
              <a:t>Wanebo</a:t>
            </a:r>
            <a:r>
              <a:rPr lang="en-US" dirty="0"/>
              <a:t>, MD. </a:t>
            </a:r>
          </a:p>
          <a:p>
            <a:pPr lvl="1"/>
            <a:r>
              <a:rPr lang="en-US" dirty="0"/>
              <a:t>This program will support brain tumor, ALS, Parkinson’s disease, Dementia (inclusive of Alzheimer’s disease) headache, and migraine biobanking opportunities.</a:t>
            </a:r>
          </a:p>
          <a:p>
            <a:r>
              <a:rPr lang="en-US" dirty="0"/>
              <a:t>42 active neuroscience studies, 19 more in the start-up process and 39 studies potentially coming to our community rapidly.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F1D01-0474-4CF5-8EF4-FF812BF61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02" y="2667700"/>
            <a:ext cx="3166967" cy="2469058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489D77-2E54-4FF5-94A9-0A754BACE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862" y="5842315"/>
            <a:ext cx="1884855" cy="738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98F428-A828-437E-9E9B-794F23579842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74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56853"/>
            <a:ext cx="9144000" cy="5144294"/>
          </a:xfrm>
          <a:prstGeom prst="rect">
            <a:avLst/>
          </a:prstGeom>
          <a:solidFill>
            <a:schemeClr val="bg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ru-RU" sz="900" dirty="0">
              <a:solidFill>
                <a:srgbClr val="FFFFFF"/>
              </a:solidFill>
              <a:latin typeface="Raleway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F2DDB-01A9-AA46-A511-C6036D8BF0F6}"/>
              </a:ext>
            </a:extLst>
          </p:cNvPr>
          <p:cNvSpPr/>
          <p:nvPr/>
        </p:nvSpPr>
        <p:spPr>
          <a:xfrm>
            <a:off x="0" y="741550"/>
            <a:ext cx="9144000" cy="4453361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en-US" sz="900" dirty="0">
              <a:solidFill>
                <a:srgbClr val="FFFFFF"/>
              </a:solidFill>
              <a:latin typeface="Raleway Medium"/>
            </a:endParaRPr>
          </a:p>
        </p:txBody>
      </p:sp>
      <p:sp>
        <p:nvSpPr>
          <p:cNvPr id="23" name="“Don’t be afraid to…"/>
          <p:cNvSpPr txBox="1"/>
          <p:nvPr/>
        </p:nvSpPr>
        <p:spPr>
          <a:xfrm>
            <a:off x="320181" y="1232469"/>
            <a:ext cx="536170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228600">
              <a:defRPr sz="6000" b="0">
                <a:solidFill>
                  <a:srgbClr val="F5FA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en-US" sz="3300" b="1" dirty="0">
                <a:solidFill>
                  <a:srgbClr val="72246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Bold Condensed"/>
              </a:rPr>
              <a:t>Brain Tumor Clinical Trials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E0ECE-569C-E04F-96C9-6377FD5901CA}"/>
              </a:ext>
            </a:extLst>
          </p:cNvPr>
          <p:cNvSpPr txBox="1"/>
          <p:nvPr/>
        </p:nvSpPr>
        <p:spPr>
          <a:xfrm>
            <a:off x="669149" y="1914794"/>
            <a:ext cx="4196535" cy="3334246"/>
          </a:xfrm>
          <a:prstGeom prst="rect">
            <a:avLst/>
          </a:prstGeom>
          <a:noFill/>
        </p:spPr>
        <p:txBody>
          <a:bodyPr wrap="square" numCol="1" spcCol="504000" rtlCol="0">
            <a:spAutoFit/>
          </a:bodyPr>
          <a:lstStyle/>
          <a:p>
            <a:pPr defTabSz="228600">
              <a:spcBef>
                <a:spcPts val="450"/>
              </a:spcBef>
            </a:pPr>
            <a:r>
              <a:rPr lang="en-US" dirty="0">
                <a:solidFill>
                  <a:srgbClr val="262626"/>
                </a:solidFill>
                <a:latin typeface="Raleway Medium"/>
              </a:rPr>
              <a:t>In partnership with the Ivy Brain Tumor Center, HonorHealth Research Institute is currently enrolling brain tumor patients into multiple clinical trials. These trials are designed to: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286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latin typeface="Raleway Medium"/>
              </a:rPr>
              <a:t>Personalize treatment options to the individual patient</a:t>
            </a:r>
          </a:p>
          <a:p>
            <a:pPr marL="228600" indent="-228600" defTabSz="2286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latin typeface="Raleway Medium"/>
              </a:rPr>
              <a:t>Test novel, targeted therapies for brain tumors</a:t>
            </a:r>
          </a:p>
          <a:p>
            <a:pPr marL="228600" indent="-228600" defTabSz="2286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latin typeface="Raleway Medium"/>
              </a:rPr>
              <a:t>Ease the care process for patients</a:t>
            </a:r>
          </a:p>
          <a:p>
            <a:pPr marL="228600" indent="-228600" defTabSz="228600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62626"/>
              </a:solidFill>
              <a:latin typeface="Raleway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E81B20-F497-F340-885B-C8C6197AA5FA}"/>
              </a:ext>
            </a:extLst>
          </p:cNvPr>
          <p:cNvSpPr txBox="1"/>
          <p:nvPr/>
        </p:nvSpPr>
        <p:spPr>
          <a:xfrm>
            <a:off x="285554" y="5651574"/>
            <a:ext cx="8720438" cy="584775"/>
          </a:xfrm>
          <a:prstGeom prst="rect">
            <a:avLst/>
          </a:prstGeom>
          <a:noFill/>
        </p:spPr>
        <p:txBody>
          <a:bodyPr wrap="square" numCol="1" spcCol="504000" rtlCol="0">
            <a:spAutoFit/>
          </a:bodyPr>
          <a:lstStyle/>
          <a:p>
            <a:pPr defTabSz="228600"/>
            <a:r>
              <a:rPr lang="en-US" sz="1600" dirty="0">
                <a:solidFill>
                  <a:srgbClr val="71246C"/>
                </a:solidFill>
                <a:latin typeface="Raleway Medium"/>
              </a:rPr>
              <a:t>For more information, call 480-583-3191 or visit</a:t>
            </a:r>
          </a:p>
          <a:p>
            <a:pPr defTabSz="228600"/>
            <a:r>
              <a:rPr lang="en-US" sz="1600" dirty="0">
                <a:solidFill>
                  <a:srgbClr val="71246C"/>
                </a:solidFill>
                <a:latin typeface="Raleway Medium"/>
              </a:rPr>
              <a:t>HonorHealth.com/neuroscience-research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98" y="1504017"/>
            <a:ext cx="2484685" cy="973467"/>
          </a:xfrm>
          <a:prstGeom prst="rect">
            <a:avLst/>
          </a:prstGeom>
        </p:spPr>
      </p:pic>
      <p:pic>
        <p:nvPicPr>
          <p:cNvPr id="10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6" b="7516"/>
          <a:stretch>
            <a:fillRect/>
          </a:stretch>
        </p:blipFill>
        <p:spPr>
          <a:xfrm>
            <a:off x="6099474" y="5310214"/>
            <a:ext cx="2758972" cy="146542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679CB-B982-4587-9A5C-E9D5ECFEE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551" y="2881660"/>
            <a:ext cx="2612818" cy="14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34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8" name="Rectangle 45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47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" name="Rectangle 5"/>
          <p:cNvSpPr/>
          <p:nvPr/>
        </p:nvSpPr>
        <p:spPr>
          <a:xfrm>
            <a:off x="479323" y="629265"/>
            <a:ext cx="4554582" cy="1622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Neuroscience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Stroke Research</a:t>
            </a:r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B2D231A-A216-409B-9D45-04E3D2FFD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55" r="18657" b="2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112" name="Rectangle 53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Oval 55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Oval 57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9323" y="2418735"/>
            <a:ext cx="4554582" cy="3811740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571500" indent="-5715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500" dirty="0">
                <a:solidFill>
                  <a:srgbClr val="FFFFFF"/>
                </a:solidFill>
              </a:rPr>
              <a:t>Dr. </a:t>
            </a:r>
            <a:r>
              <a:rPr lang="en-US" sz="1500" dirty="0" err="1">
                <a:solidFill>
                  <a:srgbClr val="FFFFFF"/>
                </a:solidFill>
              </a:rPr>
              <a:t>Ashu</a:t>
            </a:r>
            <a:r>
              <a:rPr lang="en-US" sz="1500" dirty="0">
                <a:solidFill>
                  <a:srgbClr val="FFFFFF"/>
                </a:solidFill>
              </a:rPr>
              <a:t> Jadhav, new HonorHealth stroke medical director joined HonorHealth in July 2020.</a:t>
            </a:r>
          </a:p>
          <a:p>
            <a:pPr marL="571500" lvl="0" indent="-5715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500" dirty="0">
                <a:solidFill>
                  <a:srgbClr val="FFFFFF"/>
                </a:solidFill>
              </a:rPr>
              <a:t>HonorHealth Scottsdale Osborn Medical Center received the DNV Primary Stroke Plus (PSC+) accreditation. HonorHealth is the first hospital in Arizona to receive this accreditation. </a:t>
            </a:r>
          </a:p>
          <a:p>
            <a:pPr marL="571500" lvl="0" indent="-5715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500" dirty="0">
                <a:solidFill>
                  <a:srgbClr val="FFFFFF"/>
                </a:solidFill>
              </a:rPr>
              <a:t>HonorHealth Research Institute is part of the DNV accreditation process and is a requirement to receive the award. </a:t>
            </a:r>
          </a:p>
          <a:p>
            <a:pPr marL="571500" lvl="0" indent="-5715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500" dirty="0">
                <a:solidFill>
                  <a:srgbClr val="FFFFFF"/>
                </a:solidFill>
              </a:rPr>
              <a:t>Stroke research portfolio is launching six clinical trials and four trials are additional potential trials to offer the community.</a:t>
            </a:r>
          </a:p>
          <a:p>
            <a:pPr marR="0" lvl="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en-US" sz="1500" dirty="0">
              <a:solidFill>
                <a:srgbClr val="FFFFFF"/>
              </a:solidFill>
            </a:endParaRPr>
          </a:p>
          <a:p>
            <a:pPr marL="571500" marR="0" lvl="0" indent="-5715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lang="en-US" sz="1500" baseline="0" dirty="0">
              <a:solidFill>
                <a:srgbClr val="FFFFFF"/>
              </a:solidFill>
            </a:endParaRPr>
          </a:p>
        </p:txBody>
      </p:sp>
      <p:pic>
        <p:nvPicPr>
          <p:cNvPr id="98" name="Picture 9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E1186F-ABA2-45BD-9888-CA73C0329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45" y="5911641"/>
            <a:ext cx="1673901" cy="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10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51114"/>
            <a:ext cx="7531100" cy="1001486"/>
          </a:xfrm>
        </p:spPr>
        <p:txBody>
          <a:bodyPr/>
          <a:lstStyle/>
          <a:p>
            <a:pPr algn="ctr"/>
            <a:r>
              <a:rPr lang="en-US" b="1" dirty="0"/>
              <a:t>HonorHealth Research Institute (HRI) COVID-19 Research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59" y="2262695"/>
            <a:ext cx="4500441" cy="39488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COVID-19 Research Team Created in March 2020 to meet the needs of our community</a:t>
            </a:r>
          </a:p>
          <a:p>
            <a:pPr lvl="1"/>
            <a:r>
              <a:rPr lang="en-US" dirty="0"/>
              <a:t>Reviewed approximately </a:t>
            </a:r>
            <a:r>
              <a:rPr lang="en-US" b="1" dirty="0"/>
              <a:t>110 study protocols</a:t>
            </a:r>
          </a:p>
          <a:p>
            <a:pPr lvl="1"/>
            <a:r>
              <a:rPr lang="en-US" dirty="0"/>
              <a:t>HRI has opened 12 new COVID-19 studies for our patients in four of our six HonorHealth hospital locations</a:t>
            </a:r>
          </a:p>
          <a:p>
            <a:pPr lvl="1"/>
            <a:r>
              <a:rPr lang="en-US" dirty="0"/>
              <a:t>Offering potentially lifesaving therapeutics for improving respiratory function and reducing the inflammatory effect associated with COVID-19</a:t>
            </a:r>
          </a:p>
          <a:p>
            <a:pPr lvl="1"/>
            <a:r>
              <a:rPr lang="en-US" dirty="0"/>
              <a:t>Ongoing education for our HonorHealth physicians and nursing teams for awareness of research treatment options for COVID-19 patients in the hospitals</a:t>
            </a:r>
          </a:p>
          <a:p>
            <a:pPr marL="42863" indent="0">
              <a:buNone/>
            </a:pPr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F8D506-5DAD-4F72-8489-25EC979F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62" y="5842315"/>
            <a:ext cx="1884855" cy="738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A9CA68-E6E1-4E96-87C5-9DC35DD5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898" y="2721390"/>
            <a:ext cx="3570682" cy="20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1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1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620146" y="188119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629265"/>
            <a:ext cx="4554582" cy="16223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COVID-19 Research</a:t>
            </a:r>
          </a:p>
        </p:txBody>
      </p:sp>
      <p:pic>
        <p:nvPicPr>
          <p:cNvPr id="8" name="Picture 7" descr="A picture containing fruit, tree&#10;&#10;Description automatically generated">
            <a:extLst>
              <a:ext uri="{FF2B5EF4-FFF2-40B4-BE49-F238E27FC236}">
                <a16:creationId xmlns:a16="http://schemas.microsoft.com/office/drawing/2014/main" id="{16E7F64A-13DA-49EE-BEF3-621410A8A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5" r="45882" b="1"/>
          <a:stretch/>
        </p:blipFill>
        <p:spPr>
          <a:xfrm>
            <a:off x="5080883" y="480060"/>
            <a:ext cx="3697356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49" name="Rectangle 37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Oval 39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314325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Oval 41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177165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32" y="1600200"/>
            <a:ext cx="4554582" cy="38117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Over 2,000 patients have been considered for investigational treatment for COVID-19 clinical trials in three HonorHealth hospital locations.</a:t>
            </a:r>
          </a:p>
          <a:p>
            <a:r>
              <a:rPr lang="en-US" dirty="0">
                <a:solidFill>
                  <a:srgbClr val="FFFFFF"/>
                </a:solidFill>
              </a:rPr>
              <a:t>1,100 patients have been treated under COVID-19 clinical trials</a:t>
            </a:r>
          </a:p>
          <a:p>
            <a:pPr lvl="2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1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1">
            <a:extLst>
              <a:ext uri="{FF2B5EF4-FFF2-40B4-BE49-F238E27FC236}">
                <a16:creationId xmlns:a16="http://schemas.microsoft.com/office/drawing/2014/main" id="{6DFBE54E-A701-4039-AC57-CF06B37CC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D33A9890-FE1F-4F08-8EF4-FD2B43954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Picture 4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4D8A15AF-4BE9-4915-9D90-4DA7D54E5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3195" r="9090" b="12976"/>
          <a:stretch/>
        </p:blipFill>
        <p:spPr>
          <a:xfrm>
            <a:off x="355599" y="474134"/>
            <a:ext cx="8432801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B0328-8626-49D6-9005-101052FC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COVID-19 Research Studies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6" name="Rectangle 35">
            <a:extLst>
              <a:ext uri="{FF2B5EF4-FFF2-40B4-BE49-F238E27FC236}">
                <a16:creationId xmlns:a16="http://schemas.microsoft.com/office/drawing/2014/main" id="{92515798-C8A3-40E7-A830-82681C81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C99B-ACA9-4038-BA2B-0FA9AB811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5" y="1820333"/>
            <a:ext cx="6619244" cy="41994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Redhill: HRI tied for #1 enroller in the United States out of 9 national sites </a:t>
            </a:r>
          </a:p>
          <a:p>
            <a:r>
              <a:rPr lang="en-US" dirty="0" err="1">
                <a:solidFill>
                  <a:srgbClr val="FFFFFF"/>
                </a:solidFill>
              </a:rPr>
              <a:t>Veru</a:t>
            </a:r>
            <a:r>
              <a:rPr lang="en-US" dirty="0">
                <a:solidFill>
                  <a:srgbClr val="FFFFFF"/>
                </a:solidFill>
              </a:rPr>
              <a:t>:  #1 enroller in the US out of 5 total sites</a:t>
            </a:r>
          </a:p>
          <a:p>
            <a:r>
              <a:rPr lang="en-US" dirty="0">
                <a:solidFill>
                  <a:srgbClr val="FFFFFF"/>
                </a:solidFill>
              </a:rPr>
              <a:t>Incyte: First southwest site to enroll patients in the study out of 35 total sites in the US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6B640D-BFD5-4C11-AEEE-3743DF85F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931" y="6046387"/>
            <a:ext cx="1884855" cy="7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9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Oncology Research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853" y="2221337"/>
            <a:ext cx="4094695" cy="36209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Dr. Jasgit Sachdev and the HRI Oncology Breast Research program was featured in the October 2020 issue of Scottsdale Airpark News</a:t>
            </a:r>
          </a:p>
          <a:p>
            <a:r>
              <a:rPr lang="en-US" i="1" dirty="0"/>
              <a:t>“Often times, we are the first ones in the world evaluating a potentially promising new cancer medication.” Jasgit C. Sachdev, MD</a:t>
            </a:r>
          </a:p>
          <a:p>
            <a:r>
              <a:rPr lang="en-US" dirty="0"/>
              <a:t>Over the past 15 years since the research institute began in 2005, over 16 drugs involved in HRI oncology clinical trials have led to FDA approvals.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05FE28-357D-4DC0-B19C-538597CA1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62" y="5842315"/>
            <a:ext cx="1884855" cy="738461"/>
          </a:xfrm>
          <a:prstGeom prst="rect">
            <a:avLst/>
          </a:prstGeom>
        </p:spPr>
      </p:pic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B12D0CB3-818A-4C5D-ABAE-CC6487B02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61" y="1568741"/>
            <a:ext cx="3541498" cy="4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3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685800"/>
            <a:ext cx="6474630" cy="951163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Neolight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Skylife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Phototherapy Evaluation Results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15" y="2300218"/>
            <a:ext cx="4422485" cy="3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300218"/>
            <a:ext cx="3476915" cy="196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08000" y="4557782"/>
            <a:ext cx="2975102" cy="1966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0ACABE-A02D-4DA2-A5C2-6408C479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843" y="6259582"/>
            <a:ext cx="1324757" cy="5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3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HonorHealth Color Palette">
      <a:dk1>
        <a:srgbClr val="262626"/>
      </a:dk1>
      <a:lt1>
        <a:srgbClr val="FFFFFF"/>
      </a:lt1>
      <a:dk2>
        <a:srgbClr val="707371"/>
      </a:dk2>
      <a:lt2>
        <a:srgbClr val="FFFFFF"/>
      </a:lt2>
      <a:accent1>
        <a:srgbClr val="71246C"/>
      </a:accent1>
      <a:accent2>
        <a:srgbClr val="00B0B9"/>
      </a:accent2>
      <a:accent3>
        <a:srgbClr val="69B3E7"/>
      </a:accent3>
      <a:accent4>
        <a:srgbClr val="8CADDE"/>
      </a:accent4>
      <a:accent5>
        <a:srgbClr val="83BD00"/>
      </a:accent5>
      <a:accent6>
        <a:srgbClr val="FFB81C"/>
      </a:accent6>
      <a:hlink>
        <a:srgbClr val="71246C"/>
      </a:hlink>
      <a:folHlink>
        <a:srgbClr val="853C8C"/>
      </a:folHlink>
    </a:clrScheme>
    <a:fontScheme name="Custom 4">
      <a:majorFont>
        <a:latin typeface="Raleway ExtraBold"/>
        <a:ea typeface=""/>
        <a:cs typeface=""/>
      </a:majorFont>
      <a:minorFont>
        <a:latin typeface="Ralewa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653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Raleway Medium</vt:lpstr>
      <vt:lpstr>Wingdings 3</vt:lpstr>
      <vt:lpstr>Ion Boardroom</vt:lpstr>
      <vt:lpstr>Office Theme</vt:lpstr>
      <vt:lpstr>HonorHealth Research Institute (HRI)</vt:lpstr>
      <vt:lpstr>HonorHealth Research Institute (HRI)  Neuroscience Program</vt:lpstr>
      <vt:lpstr>PowerPoint Presentation</vt:lpstr>
      <vt:lpstr>PowerPoint Presentation</vt:lpstr>
      <vt:lpstr>HonorHealth Research Institute (HRI) COVID-19 Research Program</vt:lpstr>
      <vt:lpstr>COVID-19 Research</vt:lpstr>
      <vt:lpstr>COVID-19 Research Studies</vt:lpstr>
      <vt:lpstr>Oncology Research </vt:lpstr>
      <vt:lpstr>Neolight Skylife Phototherapy Evaluation Results</vt:lpstr>
      <vt:lpstr>Virtual Reality (VR) Technology Utilized in Oncology Research</vt:lpstr>
      <vt:lpstr>VIRTUAL REALITY (VR)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HonorHealth Research Institute (HRI)</dc:title>
  <dc:creator>Christine Rizk</dc:creator>
  <cp:lastModifiedBy>Christine Rizk</cp:lastModifiedBy>
  <cp:revision>10</cp:revision>
  <dcterms:created xsi:type="dcterms:W3CDTF">2020-11-12T01:14:53Z</dcterms:created>
  <dcterms:modified xsi:type="dcterms:W3CDTF">2020-11-13T20:22:07Z</dcterms:modified>
</cp:coreProperties>
</file>